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64" r:id="rId10"/>
    <p:sldId id="265" r:id="rId11"/>
    <p:sldId id="268" r:id="rId12"/>
    <p:sldId id="259" r:id="rId13"/>
    <p:sldId id="261" r:id="rId14"/>
    <p:sldId id="277" r:id="rId15"/>
    <p:sldId id="262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nor</a:t>
            </a:r>
            <a:r>
              <a:rPr lang="en-US" baseline="0" dirty="0" smtClean="0"/>
              <a:t> sure why this slide is there?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6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Programmability as a 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44" y="4211237"/>
            <a:ext cx="10119664" cy="202916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CONTROL AND DATA PLANE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70" y="1975757"/>
            <a:ext cx="11780729" cy="4882243"/>
          </a:xfrm>
        </p:spPr>
        <p:txBody>
          <a:bodyPr>
            <a:noAutofit/>
          </a:bodyPr>
          <a:lstStyle/>
          <a:p>
            <a:r>
              <a:rPr lang="en-US" sz="2900" dirty="0" smtClean="0"/>
              <a:t>Concerns:</a:t>
            </a:r>
          </a:p>
          <a:p>
            <a:pPr lvl="1"/>
            <a:r>
              <a:rPr lang="en-US" sz="2900" dirty="0" smtClean="0"/>
              <a:t>Switches shared and controlled by multiple cloud providers</a:t>
            </a:r>
          </a:p>
          <a:p>
            <a:pPr lvl="1"/>
            <a:r>
              <a:rPr lang="en-US" sz="2900" dirty="0" smtClean="0"/>
              <a:t>Who manages what</a:t>
            </a:r>
          </a:p>
          <a:p>
            <a:pPr lvl="1"/>
            <a:r>
              <a:rPr lang="en-US" sz="2900" dirty="0" smtClean="0"/>
              <a:t>Who interacts with whom</a:t>
            </a:r>
          </a:p>
          <a:p>
            <a:pPr lvl="1"/>
            <a:r>
              <a:rPr lang="en-US" sz="2900" dirty="0" smtClean="0"/>
              <a:t>Minimal infrastructure to support</a:t>
            </a:r>
          </a:p>
          <a:p>
            <a:pPr marL="228600" lvl="1" indent="0">
              <a:buNone/>
            </a:pPr>
            <a:endParaRPr lang="en-US" sz="2900" dirty="0" smtClean="0"/>
          </a:p>
          <a:p>
            <a:r>
              <a:rPr lang="en-US" sz="2900" dirty="0" smtClean="0"/>
              <a:t>Offer network resources and control as independent service</a:t>
            </a:r>
          </a:p>
          <a:p>
            <a:endParaRPr lang="en-US" sz="2900" dirty="0"/>
          </a:p>
          <a:p>
            <a:r>
              <a:rPr lang="en-US" sz="2900" dirty="0" smtClean="0"/>
              <a:t>Full </a:t>
            </a:r>
            <a:r>
              <a:rPr lang="en-US" sz="2900" dirty="0" err="1" smtClean="0"/>
              <a:t>partioning</a:t>
            </a:r>
            <a:r>
              <a:rPr lang="en-US" sz="2900" dirty="0" smtClean="0"/>
              <a:t>/virtualization of network resources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513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536"/>
            <a:ext cx="12213356" cy="37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4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/>
              <a:t>Configure learning switch with </a:t>
            </a:r>
            <a:r>
              <a:rPr lang="en-US" sz="3200" dirty="0" err="1"/>
              <a:t>OpenDaylight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Add flows and flow table using </a:t>
            </a:r>
            <a:r>
              <a:rPr lang="en-US" sz="3200" dirty="0" err="1" smtClean="0"/>
              <a:t>OpenFlow</a:t>
            </a:r>
            <a:r>
              <a:rPr lang="en-US" sz="3200" dirty="0" smtClean="0"/>
              <a:t> in OVS.</a:t>
            </a:r>
          </a:p>
          <a:p>
            <a:endParaRPr lang="en-US" sz="3200" dirty="0"/>
          </a:p>
          <a:p>
            <a:r>
              <a:rPr lang="en-US" sz="3200" dirty="0" smtClean="0"/>
              <a:t>Create administrative domain with multiple networks</a:t>
            </a:r>
          </a:p>
          <a:p>
            <a:endParaRPr lang="en-US" sz="3200" dirty="0" smtClean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400" dirty="0" smtClean="0"/>
              <a:t>2</a:t>
            </a:r>
            <a:r>
              <a:rPr lang="en-US" dirty="0" smtClean="0"/>
              <a:t>:Scaling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6985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529188" y="2104373"/>
            <a:ext cx="42181" cy="425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1680"/>
            <a:ext cx="12192000" cy="4726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100" y="198120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</a:t>
            </a:r>
            <a:r>
              <a:rPr lang="en-US" dirty="0" smtClean="0">
                <a:latin typeface="Calibri" panose="020F0502020204030204" pitchFamily="34" charset="0"/>
              </a:rPr>
              <a:t>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68998" y="3561563"/>
            <a:ext cx="337735" cy="5892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</a:t>
            </a:r>
            <a:r>
              <a:rPr lang="en-US" dirty="0" smtClean="0">
                <a:latin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4130347"/>
            <a:ext cx="1828799" cy="3190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anose="020F0502020204030204" pitchFamily="34" charset="0"/>
              </a:rPr>
              <a:t>OpenVirteX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37734" cy="5892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08981" y="6139702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Network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</a:t>
            </a:r>
            <a:r>
              <a:rPr lang="en-US" dirty="0" smtClean="0">
                <a:latin typeface="Calibri" panose="020F0502020204030204" pitchFamily="34" charset="0"/>
              </a:rPr>
              <a:t>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883381" y="3561563"/>
            <a:ext cx="337735" cy="5892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</a:t>
            </a:r>
            <a:r>
              <a:rPr lang="en-US" dirty="0" smtClean="0">
                <a:latin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</a:t>
            </a:r>
            <a:r>
              <a:rPr lang="en-US" dirty="0" smtClean="0">
                <a:latin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4130347"/>
            <a:ext cx="1828799" cy="3190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 panose="020F0502020204030204" pitchFamily="34" charset="0"/>
              </a:rPr>
              <a:t>OpenVirteX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37734" cy="5892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 smtClean="0">
                <a:latin typeface="Calibri" panose="020F0502020204030204" pitchFamily="34" charset="0"/>
              </a:rPr>
              <a:t>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31660" y="616145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Network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OpenVSwitches</a:t>
            </a:r>
            <a:r>
              <a:rPr lang="en-US" sz="3600" dirty="0" smtClean="0"/>
              <a:t> </a:t>
            </a:r>
            <a:r>
              <a:rPr lang="en-US" sz="3600" dirty="0"/>
              <a:t>using </a:t>
            </a:r>
            <a:r>
              <a:rPr lang="en-US" sz="3600" dirty="0" err="1" smtClean="0"/>
              <a:t>OpenDaylight</a:t>
            </a:r>
            <a:r>
              <a:rPr lang="en-US" sz="3600" dirty="0" smtClean="0"/>
              <a:t> </a:t>
            </a:r>
            <a:r>
              <a:rPr lang="en-US" sz="3600" dirty="0" smtClean="0"/>
              <a:t>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12192000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  <a:r>
              <a:rPr lang="en-US" sz="2400" dirty="0"/>
              <a:t>to create host/servers, switches and </a:t>
            </a:r>
            <a:r>
              <a:rPr lang="en-US" sz="2400" dirty="0" smtClean="0"/>
              <a:t>routers</a:t>
            </a:r>
          </a:p>
          <a:p>
            <a:r>
              <a:rPr lang="en-US" sz="2400" dirty="0" smtClean="0"/>
              <a:t>Uses </a:t>
            </a:r>
            <a:r>
              <a:rPr lang="en-US" sz="2400" dirty="0"/>
              <a:t>Python to create </a:t>
            </a:r>
            <a:r>
              <a:rPr lang="en-US" sz="2400" dirty="0" smtClean="0"/>
              <a:t>topologies</a:t>
            </a:r>
          </a:p>
          <a:p>
            <a:r>
              <a:rPr lang="en-US" sz="2400" dirty="0" smtClean="0"/>
              <a:t>Hosts behave </a:t>
            </a:r>
            <a:r>
              <a:rPr lang="en-US" sz="2400" dirty="0"/>
              <a:t>like real </a:t>
            </a:r>
            <a:r>
              <a:rPr lang="en-US" sz="2400" dirty="0" smtClean="0"/>
              <a:t>machine (SSH)</a:t>
            </a:r>
          </a:p>
          <a:p>
            <a:r>
              <a:rPr lang="en-US" sz="2400" dirty="0" smtClean="0"/>
              <a:t>Hosts transmit packets with stated speed and delay</a:t>
            </a:r>
          </a:p>
          <a:p>
            <a:r>
              <a:rPr lang="en-US" sz="2400" dirty="0" smtClean="0"/>
              <a:t>Switches queue packets</a:t>
            </a:r>
          </a:p>
          <a:p>
            <a:endParaRPr lang="en-US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Advantages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custom small to complex large-scale topologies </a:t>
            </a:r>
            <a:r>
              <a:rPr lang="en-US" sz="2400" dirty="0" smtClean="0"/>
              <a:t>quickly</a:t>
            </a:r>
          </a:p>
          <a:p>
            <a:r>
              <a:rPr lang="en-US" sz="2400" dirty="0" smtClean="0"/>
              <a:t>Runs </a:t>
            </a:r>
            <a:r>
              <a:rPr lang="en-US" sz="2400" dirty="0"/>
              <a:t>on any Linux box or Amazon EC2 cloud</a:t>
            </a:r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rovides </a:t>
            </a:r>
            <a:r>
              <a:rPr lang="en-US" sz="2400" dirty="0"/>
              <a:t>flexibility to customize packet forwarding using </a:t>
            </a:r>
            <a:r>
              <a:rPr lang="en-US" sz="2400" dirty="0" err="1"/>
              <a:t>OpenFlow</a:t>
            </a:r>
            <a:r>
              <a:rPr lang="en-US" sz="2400" dirty="0"/>
              <a:t> </a:t>
            </a:r>
            <a:r>
              <a:rPr lang="en-US" sz="2400" dirty="0" smtClean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12192000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path and control path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OpenFlow</a:t>
            </a:r>
            <a:r>
              <a:rPr lang="en-US" sz="3200" dirty="0" smtClean="0"/>
              <a:t> Switch and Controller</a:t>
            </a:r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90" dirty="0"/>
              <a:t> </a:t>
            </a:r>
            <a:r>
              <a:rPr lang="en-US" sz="2490" dirty="0" smtClean="0"/>
              <a:t>Open-source distributed </a:t>
            </a:r>
            <a:r>
              <a:rPr lang="en-US" sz="2490" dirty="0"/>
              <a:t>virtual multilayer </a:t>
            </a:r>
            <a:r>
              <a:rPr lang="en-US" sz="2490" dirty="0" smtClean="0"/>
              <a:t>switch</a:t>
            </a:r>
          </a:p>
          <a:p>
            <a:endParaRPr lang="en-US" sz="2490" dirty="0" smtClean="0"/>
          </a:p>
          <a:p>
            <a:r>
              <a:rPr lang="en-US" sz="2490" dirty="0"/>
              <a:t>S</a:t>
            </a:r>
            <a:r>
              <a:rPr lang="en-US" sz="2490" dirty="0" smtClean="0"/>
              <a:t>witching</a:t>
            </a:r>
            <a:r>
              <a:rPr lang="en-US" sz="2490" dirty="0"/>
              <a:t> stack for hardware virtualization </a:t>
            </a:r>
            <a:r>
              <a:rPr lang="en-US" sz="2490" dirty="0" smtClean="0"/>
              <a:t>environments</a:t>
            </a:r>
          </a:p>
          <a:p>
            <a:endParaRPr lang="en-US" sz="2490" dirty="0" smtClean="0"/>
          </a:p>
          <a:p>
            <a:r>
              <a:rPr lang="en-US" sz="2490" dirty="0" smtClean="0"/>
              <a:t>Enable </a:t>
            </a:r>
            <a:r>
              <a:rPr lang="en-US" sz="2490" dirty="0"/>
              <a:t>massive network automation through programmatic </a:t>
            </a:r>
            <a:r>
              <a:rPr lang="en-US" sz="2490" dirty="0" smtClean="0"/>
              <a:t>extension</a:t>
            </a:r>
          </a:p>
          <a:p>
            <a:endParaRPr lang="en-US" sz="2490" dirty="0" smtClean="0"/>
          </a:p>
          <a:p>
            <a:r>
              <a:rPr lang="en-US" sz="2490" dirty="0" smtClean="0"/>
              <a:t>Supports </a:t>
            </a:r>
            <a:r>
              <a:rPr lang="en-US" sz="2490" dirty="0"/>
              <a:t>distribution across multiple physical </a:t>
            </a:r>
            <a:r>
              <a:rPr lang="en-US" sz="2490" dirty="0" smtClean="0"/>
              <a:t>servers</a:t>
            </a:r>
            <a:endParaRPr lang="en-US" sz="249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87" y="2255369"/>
            <a:ext cx="509491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dirty="0" err="1" smtClean="0"/>
              <a:t>opendaylight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12192000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</a:t>
            </a:r>
            <a:r>
              <a:rPr lang="en-US" sz="3200" dirty="0" smtClean="0"/>
              <a:t>ulti-protocol </a:t>
            </a:r>
            <a:r>
              <a:rPr lang="en-US" sz="3200" dirty="0"/>
              <a:t>controller </a:t>
            </a:r>
            <a:r>
              <a:rPr lang="en-US" sz="3200" dirty="0" smtClean="0"/>
              <a:t>infrastructure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Highly </a:t>
            </a:r>
            <a:r>
              <a:rPr lang="en-US" sz="3200" dirty="0"/>
              <a:t>available, Modular, Extensible, Scalable</a:t>
            </a:r>
          </a:p>
          <a:p>
            <a:endParaRPr lang="en-US" sz="3200" dirty="0" smtClean="0"/>
          </a:p>
          <a:p>
            <a:r>
              <a:rPr lang="en-US" sz="3200" dirty="0"/>
              <a:t>M</a:t>
            </a:r>
            <a:r>
              <a:rPr lang="en-US" sz="3200" dirty="0" smtClean="0"/>
              <a:t>odel-driven </a:t>
            </a:r>
            <a:r>
              <a:rPr lang="en-US" sz="3200" dirty="0"/>
              <a:t>service abstraction </a:t>
            </a:r>
            <a:r>
              <a:rPr lang="en-US" sz="3200" dirty="0" smtClean="0"/>
              <a:t>platform</a:t>
            </a:r>
          </a:p>
          <a:p>
            <a:endParaRPr lang="en-US" sz="3200" dirty="0" smtClean="0"/>
          </a:p>
          <a:p>
            <a:r>
              <a:rPr lang="en-US" sz="3200" dirty="0" smtClean="0"/>
              <a:t>Supports modern </a:t>
            </a:r>
            <a:r>
              <a:rPr lang="en-US" sz="3200" dirty="0"/>
              <a:t>heterogeneous multi-vendor </a:t>
            </a:r>
            <a:r>
              <a:rPr lang="en-US" sz="3200" dirty="0" smtClean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703</TotalTime>
  <Words>355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Banded</vt:lpstr>
      <vt:lpstr>Network Programmability as a Cloud Service</vt:lpstr>
      <vt:lpstr>PROJECT OVERVIEW</vt:lpstr>
      <vt:lpstr>Proposed Project Architecture</vt:lpstr>
      <vt:lpstr>Sprint 1</vt:lpstr>
      <vt:lpstr>Mininet</vt:lpstr>
      <vt:lpstr>OpenFlow</vt:lpstr>
      <vt:lpstr>Open virtual switch</vt:lpstr>
      <vt:lpstr>Controller opendaylight</vt:lpstr>
      <vt:lpstr>Sprint 1:Creating a network</vt:lpstr>
      <vt:lpstr>NETWORK CONTROL AND DATA PLANE SHARING</vt:lpstr>
      <vt:lpstr>DEMO</vt:lpstr>
      <vt:lpstr>PowerPoint Presentation</vt:lpstr>
      <vt:lpstr>PowerPoint Presentation</vt:lpstr>
      <vt:lpstr>Analysis of packets</vt:lpstr>
      <vt:lpstr>SPRINT 2</vt:lpstr>
      <vt:lpstr>Sprint 2:Scaling to multiple networks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Amey Uchagaonkar</cp:lastModifiedBy>
  <cp:revision>64</cp:revision>
  <dcterms:created xsi:type="dcterms:W3CDTF">2016-02-06T20:28:46Z</dcterms:created>
  <dcterms:modified xsi:type="dcterms:W3CDTF">2016-02-08T04:56:49Z</dcterms:modified>
</cp:coreProperties>
</file>