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5"/>
  </p:notesMasterIdLst>
  <p:sldIdLst>
    <p:sldId id="259" r:id="rId5"/>
    <p:sldId id="260" r:id="rId6"/>
    <p:sldId id="256" r:id="rId7"/>
    <p:sldId id="257" r:id="rId8"/>
    <p:sldId id="258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6414F-45C6-42ED-A067-D87E446B737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8572A-2A56-4826-964E-F0911A47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0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8572A-2A56-4826-964E-F0911A4758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9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6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15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64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878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74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61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07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6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68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7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34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43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82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953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63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837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6665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67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9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683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457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45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373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287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034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7681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4163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721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0991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1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702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7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514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620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7223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6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4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3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2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1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7B43-9414-4A33-95F8-147477E5B83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D5B7C-BC8D-4B0D-8B8E-758AF103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8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3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5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B2F2B11-23D7-374F-A60B-A03628A545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24821FC-0473-1840-874F-03CFA8EA7D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1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4140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Network Programmability as a Cloud Service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192" y="3479980"/>
            <a:ext cx="7589748" cy="241308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Akshay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Battaje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Amey Uchagaonkar</a:t>
            </a:r>
          </a:p>
          <a:p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Anuj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Tyagi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Deepanshu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Lulla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Mentor 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Dr.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Somaya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Arianfar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67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575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7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Sprint 3 </a:t>
            </a:r>
            <a:r>
              <a:rPr lang="en-US" sz="4000" b="1" dirty="0">
                <a:latin typeface="Times New Roman"/>
                <a:cs typeface="Times New Roman"/>
              </a:rPr>
              <a:t>Goal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1903" y="1940573"/>
            <a:ext cx="85481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two hardware domains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databases from both domains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databases as per tenants</a:t>
            </a:r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2832" y="2523564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85891" y="1553464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14902" y="2523564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</a:p>
        </p:txBody>
      </p:sp>
      <p:cxnSp>
        <p:nvCxnSpPr>
          <p:cNvPr id="7" name="Straight Arrow Connector 6"/>
          <p:cNvCxnSpPr>
            <a:stCxn id="4" idx="0"/>
            <a:endCxn id="5" idx="1"/>
          </p:cNvCxnSpPr>
          <p:nvPr/>
        </p:nvCxnSpPr>
        <p:spPr>
          <a:xfrm flipV="1">
            <a:off x="2810032" y="1832597"/>
            <a:ext cx="1775859" cy="6909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0"/>
          </p:cNvCxnSpPr>
          <p:nvPr/>
        </p:nvCxnSpPr>
        <p:spPr>
          <a:xfrm>
            <a:off x="5500291" y="1832597"/>
            <a:ext cx="1771811" cy="6909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06448" y="1547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202244" y="5787281"/>
            <a:ext cx="40426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06506" y="5787281"/>
            <a:ext cx="115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Tenant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202244" y="6334319"/>
            <a:ext cx="4042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06506" y="6334319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Unallocated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96684" y="52017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78048" y="1547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438432" y="3688678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267232" y="3688678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896297" y="3688678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s6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725097" y="3688678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s7</a:t>
            </a:r>
          </a:p>
        </p:txBody>
      </p:sp>
      <p:cxnSp>
        <p:nvCxnSpPr>
          <p:cNvPr id="66" name="Straight Arrow Connector 65"/>
          <p:cNvCxnSpPr>
            <a:stCxn id="58" idx="0"/>
            <a:endCxn id="4" idx="1"/>
          </p:cNvCxnSpPr>
          <p:nvPr/>
        </p:nvCxnSpPr>
        <p:spPr>
          <a:xfrm flipV="1">
            <a:off x="1895632" y="2802697"/>
            <a:ext cx="45720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0"/>
            <a:endCxn id="4" idx="3"/>
          </p:cNvCxnSpPr>
          <p:nvPr/>
        </p:nvCxnSpPr>
        <p:spPr>
          <a:xfrm flipH="1" flipV="1">
            <a:off x="3267232" y="2802697"/>
            <a:ext cx="45720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0"/>
            <a:endCxn id="6" idx="1"/>
          </p:cNvCxnSpPr>
          <p:nvPr/>
        </p:nvCxnSpPr>
        <p:spPr>
          <a:xfrm flipV="1">
            <a:off x="6353497" y="2802697"/>
            <a:ext cx="461405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3" idx="0"/>
            <a:endCxn id="6" idx="3"/>
          </p:cNvCxnSpPr>
          <p:nvPr/>
        </p:nvCxnSpPr>
        <p:spPr>
          <a:xfrm flipH="1" flipV="1">
            <a:off x="7729302" y="2802697"/>
            <a:ext cx="452995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59189" y="2109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121259" y="2109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287921" y="261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040802" y="2614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492527" y="2612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753502" y="2612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651014" y="3319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697961" y="3319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84510" y="3319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82297" y="3319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285362" y="5113875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052500" y="5113875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Arrow Connector 106"/>
          <p:cNvCxnSpPr>
            <a:stCxn id="105" idx="0"/>
          </p:cNvCxnSpPr>
          <p:nvPr/>
        </p:nvCxnSpPr>
        <p:spPr>
          <a:xfrm flipH="1" flipV="1">
            <a:off x="1486560" y="4227894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6" idx="0"/>
          </p:cNvCxnSpPr>
          <p:nvPr/>
        </p:nvCxnSpPr>
        <p:spPr>
          <a:xfrm flipV="1">
            <a:off x="2281100" y="4227895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3113137" y="5112177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880275" y="5112177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Straight Arrow Connector 114"/>
          <p:cNvCxnSpPr>
            <a:stCxn id="113" idx="0"/>
          </p:cNvCxnSpPr>
          <p:nvPr/>
        </p:nvCxnSpPr>
        <p:spPr>
          <a:xfrm flipH="1" flipV="1">
            <a:off x="3314335" y="4226196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4" idx="0"/>
          </p:cNvCxnSpPr>
          <p:nvPr/>
        </p:nvCxnSpPr>
        <p:spPr>
          <a:xfrm flipV="1">
            <a:off x="4108875" y="4226197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5751170" y="5112177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518308" y="5112177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Straight Arrow Connector 118"/>
          <p:cNvCxnSpPr>
            <a:stCxn id="117" idx="0"/>
          </p:cNvCxnSpPr>
          <p:nvPr/>
        </p:nvCxnSpPr>
        <p:spPr>
          <a:xfrm flipH="1" flipV="1">
            <a:off x="5952368" y="4226196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8" idx="0"/>
          </p:cNvCxnSpPr>
          <p:nvPr/>
        </p:nvCxnSpPr>
        <p:spPr>
          <a:xfrm flipV="1">
            <a:off x="6746908" y="4226197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7576665" y="5112177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343803" y="5112177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Straight Arrow Connector 122"/>
          <p:cNvCxnSpPr>
            <a:stCxn id="121" idx="0"/>
          </p:cNvCxnSpPr>
          <p:nvPr/>
        </p:nvCxnSpPr>
        <p:spPr>
          <a:xfrm flipH="1" flipV="1">
            <a:off x="7777863" y="4226196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2" idx="0"/>
          </p:cNvCxnSpPr>
          <p:nvPr/>
        </p:nvCxnSpPr>
        <p:spPr>
          <a:xfrm flipV="1">
            <a:off x="8572403" y="4226197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201000" y="4220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56132" y="4233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015414" y="4207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070546" y="4220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56858" y="4200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711990" y="4213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517271" y="4207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572403" y="4220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458518" y="2126664"/>
            <a:ext cx="1871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Port Number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Straight Arrow Connector 134"/>
          <p:cNvCxnSpPr>
            <a:stCxn id="133" idx="1"/>
            <a:endCxn id="96" idx="3"/>
          </p:cNvCxnSpPr>
          <p:nvPr/>
        </p:nvCxnSpPr>
        <p:spPr>
          <a:xfrm flipH="1" flipV="1">
            <a:off x="7422945" y="2293799"/>
            <a:ext cx="1035573" cy="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-1819" y="205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5043092" y="4957011"/>
            <a:ext cx="19782" cy="190098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779493" y="5999787"/>
            <a:ext cx="206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Domain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19246" y="5999787"/>
            <a:ext cx="206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Domain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2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1236" y="2044652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54295" y="1074552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83306" y="2044652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</a:p>
        </p:txBody>
      </p:sp>
      <p:cxnSp>
        <p:nvCxnSpPr>
          <p:cNvPr id="7" name="Straight Arrow Connector 6"/>
          <p:cNvCxnSpPr>
            <a:stCxn id="4" idx="0"/>
            <a:endCxn id="5" idx="1"/>
          </p:cNvCxnSpPr>
          <p:nvPr/>
        </p:nvCxnSpPr>
        <p:spPr>
          <a:xfrm flipV="1">
            <a:off x="3878436" y="1353685"/>
            <a:ext cx="1775859" cy="6909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0"/>
          </p:cNvCxnSpPr>
          <p:nvPr/>
        </p:nvCxnSpPr>
        <p:spPr>
          <a:xfrm>
            <a:off x="6568695" y="1353685"/>
            <a:ext cx="1771811" cy="6909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74852" y="1069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97095" y="5902787"/>
            <a:ext cx="40426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01357" y="5902787"/>
            <a:ext cx="115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Tenant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97095" y="6449825"/>
            <a:ext cx="4042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01357" y="6449825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Unallocated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91535" y="53172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46452" y="1069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506836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335636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6964701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s6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8793501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s7</a:t>
            </a:r>
          </a:p>
        </p:txBody>
      </p:sp>
      <p:cxnSp>
        <p:nvCxnSpPr>
          <p:cNvPr id="66" name="Straight Arrow Connector 65"/>
          <p:cNvCxnSpPr>
            <a:stCxn id="58" idx="0"/>
            <a:endCxn id="4" idx="1"/>
          </p:cNvCxnSpPr>
          <p:nvPr/>
        </p:nvCxnSpPr>
        <p:spPr>
          <a:xfrm flipV="1">
            <a:off x="2964036" y="2323785"/>
            <a:ext cx="45720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0"/>
            <a:endCxn id="4" idx="3"/>
          </p:cNvCxnSpPr>
          <p:nvPr/>
        </p:nvCxnSpPr>
        <p:spPr>
          <a:xfrm flipH="1" flipV="1">
            <a:off x="4335636" y="2323785"/>
            <a:ext cx="45720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0"/>
            <a:endCxn id="6" idx="1"/>
          </p:cNvCxnSpPr>
          <p:nvPr/>
        </p:nvCxnSpPr>
        <p:spPr>
          <a:xfrm flipV="1">
            <a:off x="7421901" y="2323785"/>
            <a:ext cx="461405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3" idx="0"/>
            <a:endCxn id="6" idx="3"/>
          </p:cNvCxnSpPr>
          <p:nvPr/>
        </p:nvCxnSpPr>
        <p:spPr>
          <a:xfrm flipH="1" flipV="1">
            <a:off x="8797706" y="2323785"/>
            <a:ext cx="452995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727593" y="1630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189663" y="1630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356325" y="2139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09206" y="2136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60931" y="2133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821906" y="2133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719418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766365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152914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250701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353766" y="4634963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120904" y="4634963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Arrow Connector 106"/>
          <p:cNvCxnSpPr>
            <a:stCxn id="105" idx="0"/>
          </p:cNvCxnSpPr>
          <p:nvPr/>
        </p:nvCxnSpPr>
        <p:spPr>
          <a:xfrm flipH="1" flipV="1">
            <a:off x="2554964" y="3748982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6" idx="0"/>
          </p:cNvCxnSpPr>
          <p:nvPr/>
        </p:nvCxnSpPr>
        <p:spPr>
          <a:xfrm flipV="1">
            <a:off x="3349504" y="3748983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181541" y="4633265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948679" y="4633265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Straight Arrow Connector 114"/>
          <p:cNvCxnSpPr>
            <a:stCxn id="113" idx="0"/>
          </p:cNvCxnSpPr>
          <p:nvPr/>
        </p:nvCxnSpPr>
        <p:spPr>
          <a:xfrm flipH="1" flipV="1">
            <a:off x="4382739" y="3747284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4" idx="0"/>
          </p:cNvCxnSpPr>
          <p:nvPr/>
        </p:nvCxnSpPr>
        <p:spPr>
          <a:xfrm flipV="1">
            <a:off x="5177279" y="3747285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69404" y="3742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324536" y="3755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083818" y="3729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38950" y="3742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-1819" y="205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Domain 1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9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1236" y="2044652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54295" y="1074552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83306" y="2044652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</a:p>
        </p:txBody>
      </p:sp>
      <p:cxnSp>
        <p:nvCxnSpPr>
          <p:cNvPr id="7" name="Straight Arrow Connector 6"/>
          <p:cNvCxnSpPr>
            <a:stCxn id="4" idx="0"/>
            <a:endCxn id="5" idx="1"/>
          </p:cNvCxnSpPr>
          <p:nvPr/>
        </p:nvCxnSpPr>
        <p:spPr>
          <a:xfrm flipV="1">
            <a:off x="3878436" y="1353685"/>
            <a:ext cx="1775859" cy="6909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0"/>
          </p:cNvCxnSpPr>
          <p:nvPr/>
        </p:nvCxnSpPr>
        <p:spPr>
          <a:xfrm>
            <a:off x="6568695" y="1353685"/>
            <a:ext cx="1771811" cy="69096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74852" y="1069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97095" y="5902787"/>
            <a:ext cx="40426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01357" y="5902787"/>
            <a:ext cx="115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Tenant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97095" y="6449825"/>
            <a:ext cx="4042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01357" y="6449825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Unallocated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91535" y="53172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46452" y="1069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506836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335636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6964701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s6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8793501" y="3209766"/>
            <a:ext cx="914400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s7</a:t>
            </a:r>
          </a:p>
        </p:txBody>
      </p:sp>
      <p:cxnSp>
        <p:nvCxnSpPr>
          <p:cNvPr id="66" name="Straight Arrow Connector 65"/>
          <p:cNvCxnSpPr>
            <a:stCxn id="58" idx="0"/>
            <a:endCxn id="4" idx="1"/>
          </p:cNvCxnSpPr>
          <p:nvPr/>
        </p:nvCxnSpPr>
        <p:spPr>
          <a:xfrm flipV="1">
            <a:off x="2964036" y="2323785"/>
            <a:ext cx="45720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0"/>
            <a:endCxn id="4" idx="3"/>
          </p:cNvCxnSpPr>
          <p:nvPr/>
        </p:nvCxnSpPr>
        <p:spPr>
          <a:xfrm flipH="1" flipV="1">
            <a:off x="4335636" y="2323785"/>
            <a:ext cx="45720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0"/>
            <a:endCxn id="6" idx="1"/>
          </p:cNvCxnSpPr>
          <p:nvPr/>
        </p:nvCxnSpPr>
        <p:spPr>
          <a:xfrm flipV="1">
            <a:off x="7421901" y="2323785"/>
            <a:ext cx="461405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3" idx="0"/>
            <a:endCxn id="6" idx="3"/>
          </p:cNvCxnSpPr>
          <p:nvPr/>
        </p:nvCxnSpPr>
        <p:spPr>
          <a:xfrm flipH="1" flipV="1">
            <a:off x="8797706" y="2323785"/>
            <a:ext cx="452995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727593" y="1630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189663" y="1630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356325" y="2139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09206" y="2136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60931" y="2133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821906" y="2133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719418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766365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152914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250701" y="284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819574" y="4633265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586712" y="4633265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Straight Arrow Connector 118"/>
          <p:cNvCxnSpPr>
            <a:stCxn id="117" idx="0"/>
          </p:cNvCxnSpPr>
          <p:nvPr/>
        </p:nvCxnSpPr>
        <p:spPr>
          <a:xfrm flipH="1" flipV="1">
            <a:off x="7020772" y="3747284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8" idx="0"/>
          </p:cNvCxnSpPr>
          <p:nvPr/>
        </p:nvCxnSpPr>
        <p:spPr>
          <a:xfrm flipV="1">
            <a:off x="7815312" y="3747285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645069" y="4633265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9412207" y="4633265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Straight Arrow Connector 122"/>
          <p:cNvCxnSpPr>
            <a:stCxn id="121" idx="0"/>
          </p:cNvCxnSpPr>
          <p:nvPr/>
        </p:nvCxnSpPr>
        <p:spPr>
          <a:xfrm flipH="1" flipV="1">
            <a:off x="8846267" y="3747284"/>
            <a:ext cx="0" cy="8859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2" idx="0"/>
          </p:cNvCxnSpPr>
          <p:nvPr/>
        </p:nvCxnSpPr>
        <p:spPr>
          <a:xfrm flipV="1">
            <a:off x="9640807" y="3747285"/>
            <a:ext cx="2665" cy="8859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725262" y="3722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780394" y="3735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585675" y="3729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640807" y="3742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-1819" y="205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Domain 2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1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Problems Faced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1903" y="1940573"/>
            <a:ext cx="85481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Demo</a:t>
            </a:r>
            <a:endParaRPr lang="en-US" sz="4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75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Burndown Chart</a:t>
            </a:r>
            <a:endParaRPr lang="en-US" sz="4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20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575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171</Words>
  <Application>Microsoft Office PowerPoint</Application>
  <PresentationFormat>Widescreen</PresentationFormat>
  <Paragraphs>127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1_Office Theme</vt:lpstr>
      <vt:lpstr>2_Office Theme</vt:lpstr>
      <vt:lpstr>3_Office Theme</vt:lpstr>
      <vt:lpstr>Network Programmability as a Cloud Service </vt:lpstr>
      <vt:lpstr>Sprint 3 Goal</vt:lpstr>
      <vt:lpstr>PowerPoint Presentation</vt:lpstr>
      <vt:lpstr>PowerPoint Presentation</vt:lpstr>
      <vt:lpstr>PowerPoint Presentation</vt:lpstr>
      <vt:lpstr>Problems Faced</vt:lpstr>
      <vt:lpstr>Demo</vt:lpstr>
      <vt:lpstr>Burndown Chart</vt:lpstr>
      <vt:lpstr>Questions?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Uchagaonkar</dc:creator>
  <cp:lastModifiedBy>Amey Uchagaonkar</cp:lastModifiedBy>
  <cp:revision>9</cp:revision>
  <dcterms:created xsi:type="dcterms:W3CDTF">2016-03-14T15:04:00Z</dcterms:created>
  <dcterms:modified xsi:type="dcterms:W3CDTF">2016-03-14T16:47:13Z</dcterms:modified>
</cp:coreProperties>
</file>