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6"/>
  </p:notesMasterIdLst>
  <p:sldIdLst>
    <p:sldId id="259" r:id="rId5"/>
    <p:sldId id="260" r:id="rId6"/>
    <p:sldId id="256" r:id="rId7"/>
    <p:sldId id="257" r:id="rId8"/>
    <p:sldId id="258" r:id="rId9"/>
    <p:sldId id="266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-1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6414F-45C6-42ED-A067-D87E446B7378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8572A-2A56-4826-964E-F0911A47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00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8572A-2A56-4826-964E-F0911A4758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9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7B43-9414-4A33-95F8-147477E5B834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B7C-BC8D-4B0D-8B8E-758AF103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3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7B43-9414-4A33-95F8-147477E5B834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B7C-BC8D-4B0D-8B8E-758AF103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9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7B43-9414-4A33-95F8-147477E5B834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B7C-BC8D-4B0D-8B8E-758AF103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67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10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215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564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878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74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0611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7073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66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7B43-9414-4A33-95F8-147477E5B834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B7C-BC8D-4B0D-8B8E-758AF103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689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572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1345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9434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7820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9534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4638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3837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6665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0673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79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7B43-9414-4A33-95F8-147477E5B834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B7C-BC8D-4B0D-8B8E-758AF103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683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1457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045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1373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5287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9034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7681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4163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721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0991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81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7B43-9414-4A33-95F8-147477E5B834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B7C-BC8D-4B0D-8B8E-758AF103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702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274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1514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5620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7223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56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7B43-9414-4A33-95F8-147477E5B834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B7C-BC8D-4B0D-8B8E-758AF103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4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7B43-9414-4A33-95F8-147477E5B834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B7C-BC8D-4B0D-8B8E-758AF103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30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7B43-9414-4A33-95F8-147477E5B834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B7C-BC8D-4B0D-8B8E-758AF103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2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7B43-9414-4A33-95F8-147477E5B834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B7C-BC8D-4B0D-8B8E-758AF103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3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7B43-9414-4A33-95F8-147477E5B834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B7C-BC8D-4B0D-8B8E-758AF103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1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F7B43-9414-4A33-95F8-147477E5B834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D5B7C-BC8D-4B0D-8B8E-758AF103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8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3/15/2016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43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3/15/2016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25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3/15/2016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11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41403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Network Programmability as a Cloud Service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192" y="3479980"/>
            <a:ext cx="7589748" cy="2413085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Akshay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Battaje</a:t>
            </a:r>
            <a:endParaRPr lang="en-US" sz="24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Amey Uchagaonkar</a:t>
            </a:r>
          </a:p>
          <a:p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Anuj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Tyagi</a:t>
            </a:r>
            <a:endParaRPr lang="en-US" sz="24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Deepanshu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Lulla</a:t>
            </a:r>
            <a:endParaRPr lang="en-US" sz="24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endParaRPr lang="en-US" sz="24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Mentor </a:t>
            </a:r>
          </a:p>
          <a:p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Dr.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Somaya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Arianfar</a:t>
            </a:r>
            <a:endParaRPr lang="en-US" sz="24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670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8575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11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8575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17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/>
                <a:cs typeface="Times New Roman"/>
              </a:rPr>
              <a:t>Sprint 3 </a:t>
            </a:r>
            <a:r>
              <a:rPr lang="en-US" sz="4000" b="1" dirty="0">
                <a:latin typeface="Times New Roman"/>
                <a:cs typeface="Times New Roman"/>
              </a:rPr>
              <a:t>Goal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1903" y="1940573"/>
            <a:ext cx="85481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two hardware domains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endParaRPr lang="en-US" sz="32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Extracting databases from both domains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endParaRPr lang="en-US" sz="32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Combining databases as per tenants</a:t>
            </a:r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/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/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51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52832" y="2523564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85891" y="1553464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14902" y="2523564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s5</a:t>
            </a:r>
          </a:p>
        </p:txBody>
      </p:sp>
      <p:cxnSp>
        <p:nvCxnSpPr>
          <p:cNvPr id="7" name="Straight Arrow Connector 6"/>
          <p:cNvCxnSpPr>
            <a:stCxn id="4" idx="0"/>
            <a:endCxn id="5" idx="1"/>
          </p:cNvCxnSpPr>
          <p:nvPr/>
        </p:nvCxnSpPr>
        <p:spPr>
          <a:xfrm flipV="1">
            <a:off x="2810032" y="1832597"/>
            <a:ext cx="1775859" cy="69096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6" idx="0"/>
          </p:cNvCxnSpPr>
          <p:nvPr/>
        </p:nvCxnSpPr>
        <p:spPr>
          <a:xfrm>
            <a:off x="5500291" y="1832597"/>
            <a:ext cx="1771811" cy="69096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06448" y="1547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202244" y="5787281"/>
            <a:ext cx="404262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06506" y="5787281"/>
            <a:ext cx="115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Tenant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202244" y="6334319"/>
            <a:ext cx="4042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606506" y="6334319"/>
            <a:ext cx="147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Unallocated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596684" y="52017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Legend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78048" y="1547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438432" y="3688678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3267232" y="3688678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s4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5896297" y="3688678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s6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7725097" y="3688678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s7</a:t>
            </a:r>
          </a:p>
        </p:txBody>
      </p:sp>
      <p:cxnSp>
        <p:nvCxnSpPr>
          <p:cNvPr id="66" name="Straight Arrow Connector 65"/>
          <p:cNvCxnSpPr>
            <a:stCxn id="58" idx="0"/>
            <a:endCxn id="4" idx="1"/>
          </p:cNvCxnSpPr>
          <p:nvPr/>
        </p:nvCxnSpPr>
        <p:spPr>
          <a:xfrm flipV="1">
            <a:off x="1895632" y="2802697"/>
            <a:ext cx="457200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9" idx="0"/>
            <a:endCxn id="4" idx="3"/>
          </p:cNvCxnSpPr>
          <p:nvPr/>
        </p:nvCxnSpPr>
        <p:spPr>
          <a:xfrm flipH="1" flipV="1">
            <a:off x="3267232" y="2802697"/>
            <a:ext cx="457200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0"/>
            <a:endCxn id="6" idx="1"/>
          </p:cNvCxnSpPr>
          <p:nvPr/>
        </p:nvCxnSpPr>
        <p:spPr>
          <a:xfrm flipV="1">
            <a:off x="6353497" y="2802697"/>
            <a:ext cx="461405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3" idx="0"/>
            <a:endCxn id="6" idx="3"/>
          </p:cNvCxnSpPr>
          <p:nvPr/>
        </p:nvCxnSpPr>
        <p:spPr>
          <a:xfrm flipH="1" flipV="1">
            <a:off x="7729302" y="2802697"/>
            <a:ext cx="452995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659189" y="2109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121259" y="2109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287921" y="261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040802" y="26149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492527" y="26125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753502" y="26125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651014" y="33193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697961" y="33193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084510" y="33193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182297" y="33193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285362" y="5113875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052500" y="5113875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Straight Arrow Connector 106"/>
          <p:cNvCxnSpPr>
            <a:stCxn id="105" idx="0"/>
          </p:cNvCxnSpPr>
          <p:nvPr/>
        </p:nvCxnSpPr>
        <p:spPr>
          <a:xfrm flipH="1" flipV="1">
            <a:off x="1486560" y="4227894"/>
            <a:ext cx="0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6" idx="0"/>
          </p:cNvCxnSpPr>
          <p:nvPr/>
        </p:nvCxnSpPr>
        <p:spPr>
          <a:xfrm flipV="1">
            <a:off x="2281100" y="4227895"/>
            <a:ext cx="2665" cy="88598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3113137" y="5112177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880275" y="5112177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Straight Arrow Connector 114"/>
          <p:cNvCxnSpPr>
            <a:stCxn id="113" idx="0"/>
          </p:cNvCxnSpPr>
          <p:nvPr/>
        </p:nvCxnSpPr>
        <p:spPr>
          <a:xfrm flipH="1" flipV="1">
            <a:off x="3314335" y="4226196"/>
            <a:ext cx="0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4" idx="0"/>
          </p:cNvCxnSpPr>
          <p:nvPr/>
        </p:nvCxnSpPr>
        <p:spPr>
          <a:xfrm flipV="1">
            <a:off x="4108875" y="4226197"/>
            <a:ext cx="2665" cy="88598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5751170" y="5112177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518308" y="5112177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Straight Arrow Connector 118"/>
          <p:cNvCxnSpPr>
            <a:stCxn id="117" idx="0"/>
          </p:cNvCxnSpPr>
          <p:nvPr/>
        </p:nvCxnSpPr>
        <p:spPr>
          <a:xfrm flipH="1" flipV="1">
            <a:off x="5952368" y="4226196"/>
            <a:ext cx="0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18" idx="0"/>
          </p:cNvCxnSpPr>
          <p:nvPr/>
        </p:nvCxnSpPr>
        <p:spPr>
          <a:xfrm flipV="1">
            <a:off x="6746908" y="4226197"/>
            <a:ext cx="2665" cy="88598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7576665" y="5112177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343803" y="5112177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3" name="Straight Arrow Connector 122"/>
          <p:cNvCxnSpPr>
            <a:stCxn id="121" idx="0"/>
          </p:cNvCxnSpPr>
          <p:nvPr/>
        </p:nvCxnSpPr>
        <p:spPr>
          <a:xfrm flipH="1" flipV="1">
            <a:off x="7777863" y="4226196"/>
            <a:ext cx="0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22" idx="0"/>
          </p:cNvCxnSpPr>
          <p:nvPr/>
        </p:nvCxnSpPr>
        <p:spPr>
          <a:xfrm flipV="1">
            <a:off x="8572403" y="4226197"/>
            <a:ext cx="2665" cy="88598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201000" y="4220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256132" y="4233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015414" y="4207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070546" y="4220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656858" y="4200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711990" y="4213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517271" y="4207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572403" y="4220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8458518" y="2126664"/>
            <a:ext cx="1871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Port Number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5" name="Straight Arrow Connector 134"/>
          <p:cNvCxnSpPr>
            <a:stCxn id="133" idx="1"/>
            <a:endCxn id="96" idx="3"/>
          </p:cNvCxnSpPr>
          <p:nvPr/>
        </p:nvCxnSpPr>
        <p:spPr>
          <a:xfrm flipH="1" flipV="1">
            <a:off x="7422945" y="2293799"/>
            <a:ext cx="1035573" cy="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-1819" y="2056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Topology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>
            <a:off x="5043092" y="4957011"/>
            <a:ext cx="19782" cy="1900989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779493" y="5999787"/>
            <a:ext cx="206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Domain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319246" y="5999787"/>
            <a:ext cx="206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Domain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12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21236" y="2044652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654295" y="1074552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883306" y="2044652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s5</a:t>
            </a:r>
          </a:p>
        </p:txBody>
      </p:sp>
      <p:cxnSp>
        <p:nvCxnSpPr>
          <p:cNvPr id="7" name="Straight Arrow Connector 6"/>
          <p:cNvCxnSpPr>
            <a:stCxn id="4" idx="0"/>
            <a:endCxn id="5" idx="1"/>
          </p:cNvCxnSpPr>
          <p:nvPr/>
        </p:nvCxnSpPr>
        <p:spPr>
          <a:xfrm flipV="1">
            <a:off x="3878436" y="1353685"/>
            <a:ext cx="1775859" cy="69096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6" idx="0"/>
          </p:cNvCxnSpPr>
          <p:nvPr/>
        </p:nvCxnSpPr>
        <p:spPr>
          <a:xfrm>
            <a:off x="6568695" y="1353685"/>
            <a:ext cx="1771811" cy="69096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74852" y="10690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97095" y="5902787"/>
            <a:ext cx="404262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01357" y="5902787"/>
            <a:ext cx="115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Tenant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197095" y="6449825"/>
            <a:ext cx="4042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01357" y="6449825"/>
            <a:ext cx="147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Unallocated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91535" y="53172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Legend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46452" y="10690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506836" y="3209766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4335636" y="3209766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s4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6964701" y="3209766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s6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8793501" y="3209766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s7</a:t>
            </a:r>
          </a:p>
        </p:txBody>
      </p:sp>
      <p:cxnSp>
        <p:nvCxnSpPr>
          <p:cNvPr id="66" name="Straight Arrow Connector 65"/>
          <p:cNvCxnSpPr>
            <a:stCxn id="58" idx="0"/>
            <a:endCxn id="4" idx="1"/>
          </p:cNvCxnSpPr>
          <p:nvPr/>
        </p:nvCxnSpPr>
        <p:spPr>
          <a:xfrm flipV="1">
            <a:off x="2964036" y="2323785"/>
            <a:ext cx="457200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9" idx="0"/>
            <a:endCxn id="4" idx="3"/>
          </p:cNvCxnSpPr>
          <p:nvPr/>
        </p:nvCxnSpPr>
        <p:spPr>
          <a:xfrm flipH="1" flipV="1">
            <a:off x="4335636" y="2323785"/>
            <a:ext cx="457200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0"/>
            <a:endCxn id="6" idx="1"/>
          </p:cNvCxnSpPr>
          <p:nvPr/>
        </p:nvCxnSpPr>
        <p:spPr>
          <a:xfrm flipV="1">
            <a:off x="7421901" y="2323785"/>
            <a:ext cx="461405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3" idx="0"/>
            <a:endCxn id="6" idx="3"/>
          </p:cNvCxnSpPr>
          <p:nvPr/>
        </p:nvCxnSpPr>
        <p:spPr>
          <a:xfrm flipH="1" flipV="1">
            <a:off x="8797706" y="2323785"/>
            <a:ext cx="452995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727593" y="16302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189663" y="16302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356325" y="21391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109206" y="21360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560931" y="2133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821906" y="2133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719418" y="2840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766365" y="2840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152914" y="2840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250701" y="2840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2353766" y="4634963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120904" y="4634963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Straight Arrow Connector 106"/>
          <p:cNvCxnSpPr>
            <a:stCxn id="105" idx="0"/>
          </p:cNvCxnSpPr>
          <p:nvPr/>
        </p:nvCxnSpPr>
        <p:spPr>
          <a:xfrm flipH="1" flipV="1">
            <a:off x="2554964" y="3748982"/>
            <a:ext cx="0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6" idx="0"/>
          </p:cNvCxnSpPr>
          <p:nvPr/>
        </p:nvCxnSpPr>
        <p:spPr>
          <a:xfrm flipV="1">
            <a:off x="3349504" y="3748983"/>
            <a:ext cx="2665" cy="88598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4181541" y="4633265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948679" y="4633265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Straight Arrow Connector 114"/>
          <p:cNvCxnSpPr>
            <a:stCxn id="113" idx="0"/>
          </p:cNvCxnSpPr>
          <p:nvPr/>
        </p:nvCxnSpPr>
        <p:spPr>
          <a:xfrm flipH="1" flipV="1">
            <a:off x="4382739" y="3747284"/>
            <a:ext cx="0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4" idx="0"/>
          </p:cNvCxnSpPr>
          <p:nvPr/>
        </p:nvCxnSpPr>
        <p:spPr>
          <a:xfrm flipV="1">
            <a:off x="5177279" y="3747285"/>
            <a:ext cx="2665" cy="88598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269404" y="3742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324536" y="37550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083818" y="3729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138950" y="3742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-1819" y="2056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Domain 1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9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21236" y="2044652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654295" y="1074552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883306" y="2044652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s5</a:t>
            </a:r>
          </a:p>
        </p:txBody>
      </p:sp>
      <p:cxnSp>
        <p:nvCxnSpPr>
          <p:cNvPr id="7" name="Straight Arrow Connector 6"/>
          <p:cNvCxnSpPr>
            <a:stCxn id="4" idx="0"/>
            <a:endCxn id="5" idx="1"/>
          </p:cNvCxnSpPr>
          <p:nvPr/>
        </p:nvCxnSpPr>
        <p:spPr>
          <a:xfrm flipV="1">
            <a:off x="3878436" y="1353685"/>
            <a:ext cx="1775859" cy="69096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6" idx="0"/>
          </p:cNvCxnSpPr>
          <p:nvPr/>
        </p:nvCxnSpPr>
        <p:spPr>
          <a:xfrm>
            <a:off x="6568695" y="1353685"/>
            <a:ext cx="1771811" cy="69096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74852" y="10690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97095" y="5902787"/>
            <a:ext cx="404262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01357" y="5902787"/>
            <a:ext cx="115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Tenant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197095" y="6449825"/>
            <a:ext cx="4042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01357" y="6449825"/>
            <a:ext cx="147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Unallocated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91535" y="53172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Legend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46452" y="10690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506836" y="3209766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4335636" y="3209766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s4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6964701" y="3209766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s6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8793501" y="3209766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s7</a:t>
            </a:r>
          </a:p>
        </p:txBody>
      </p:sp>
      <p:cxnSp>
        <p:nvCxnSpPr>
          <p:cNvPr id="66" name="Straight Arrow Connector 65"/>
          <p:cNvCxnSpPr>
            <a:stCxn id="58" idx="0"/>
            <a:endCxn id="4" idx="1"/>
          </p:cNvCxnSpPr>
          <p:nvPr/>
        </p:nvCxnSpPr>
        <p:spPr>
          <a:xfrm flipV="1">
            <a:off x="2964036" y="2323785"/>
            <a:ext cx="457200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9" idx="0"/>
            <a:endCxn id="4" idx="3"/>
          </p:cNvCxnSpPr>
          <p:nvPr/>
        </p:nvCxnSpPr>
        <p:spPr>
          <a:xfrm flipH="1" flipV="1">
            <a:off x="4335636" y="2323785"/>
            <a:ext cx="457200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0"/>
            <a:endCxn id="6" idx="1"/>
          </p:cNvCxnSpPr>
          <p:nvPr/>
        </p:nvCxnSpPr>
        <p:spPr>
          <a:xfrm flipV="1">
            <a:off x="7421901" y="2323785"/>
            <a:ext cx="461405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3" idx="0"/>
            <a:endCxn id="6" idx="3"/>
          </p:cNvCxnSpPr>
          <p:nvPr/>
        </p:nvCxnSpPr>
        <p:spPr>
          <a:xfrm flipH="1" flipV="1">
            <a:off x="8797706" y="2323785"/>
            <a:ext cx="452995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727593" y="16302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189663" y="16302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356325" y="21391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109206" y="21360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560931" y="2133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821906" y="2133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719418" y="2840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766365" y="2840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152914" y="2840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250701" y="2840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6819574" y="4633265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7586712" y="4633265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Straight Arrow Connector 118"/>
          <p:cNvCxnSpPr>
            <a:stCxn id="117" idx="0"/>
          </p:cNvCxnSpPr>
          <p:nvPr/>
        </p:nvCxnSpPr>
        <p:spPr>
          <a:xfrm flipH="1" flipV="1">
            <a:off x="7020772" y="3747284"/>
            <a:ext cx="0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18" idx="0"/>
          </p:cNvCxnSpPr>
          <p:nvPr/>
        </p:nvCxnSpPr>
        <p:spPr>
          <a:xfrm flipV="1">
            <a:off x="7815312" y="3747285"/>
            <a:ext cx="2665" cy="88598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8645069" y="4633265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9412207" y="4633265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3" name="Straight Arrow Connector 122"/>
          <p:cNvCxnSpPr>
            <a:stCxn id="121" idx="0"/>
          </p:cNvCxnSpPr>
          <p:nvPr/>
        </p:nvCxnSpPr>
        <p:spPr>
          <a:xfrm flipH="1" flipV="1">
            <a:off x="8846267" y="3747284"/>
            <a:ext cx="0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22" idx="0"/>
          </p:cNvCxnSpPr>
          <p:nvPr/>
        </p:nvCxnSpPr>
        <p:spPr>
          <a:xfrm flipV="1">
            <a:off x="9640807" y="3747285"/>
            <a:ext cx="2665" cy="88598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6725262" y="37220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780394" y="37350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585675" y="3729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640807" y="3742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-1819" y="2056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Domain 2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01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6688" y="114604"/>
            <a:ext cx="10515600" cy="1325563"/>
          </a:xfrm>
        </p:spPr>
        <p:txBody>
          <a:bodyPr/>
          <a:lstStyle/>
          <a:p>
            <a:r>
              <a:rPr lang="en-US" b="1" dirty="0" smtClean="0"/>
              <a:t>Problems faced in this Sprint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16612" y="1753319"/>
            <a:ext cx="1145815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Figuring out how Open </a:t>
            </a:r>
            <a:r>
              <a:rPr lang="en-US" sz="28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virtex</a:t>
            </a: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stores its virtual topology database and extracting it.[Solved]</a:t>
            </a:r>
          </a:p>
          <a:p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/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/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 up environment to build java projects in custom Ubuntu Images like </a:t>
            </a:r>
            <a:r>
              <a:rPr lang="en-US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Openvirtex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often result in errors. Run time errors are difficult to debug.</a:t>
            </a:r>
          </a:p>
          <a:p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83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/>
                <a:cs typeface="Times New Roman"/>
              </a:rPr>
              <a:t>Problems </a:t>
            </a:r>
            <a:r>
              <a:rPr lang="en-US" sz="4000" b="1" dirty="0" smtClean="0">
                <a:latin typeface="Times New Roman"/>
                <a:cs typeface="Times New Roman"/>
              </a:rPr>
              <a:t>We are still facing…</a:t>
            </a:r>
            <a:endParaRPr lang="en-US" sz="4000" b="1" dirty="0"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6878" y="823586"/>
            <a:ext cx="1118637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457200">
              <a:buAutoNum type="arabicParenR"/>
            </a:pPr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defTabSz="457200">
              <a:buAutoNum type="arabicParenR"/>
            </a:pP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defTabSz="457200">
              <a:buAutoNum type="arabicParenR"/>
            </a:pP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Designing and implementing a protocol that automatically communicates the virtual topology database(OVX DB) is a big challenge within this limited time range. </a:t>
            </a:r>
          </a:p>
          <a:p>
            <a:pPr marL="457200" indent="-457200" defTabSz="457200">
              <a:buAutoNum type="arabicParenR"/>
            </a:pPr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sz="2400" dirty="0"/>
              <a:t>Trying to setup environment with Ubuntu images. The project required setting up 7 Virtual Machines each for</a:t>
            </a:r>
          </a:p>
          <a:p>
            <a:r>
              <a:rPr lang="en-US" sz="2400" dirty="0"/>
              <a:t>-4 Controllers(to represent 2 IaaS providers)</a:t>
            </a:r>
          </a:p>
          <a:p>
            <a:r>
              <a:rPr lang="en-US" sz="2400" dirty="0"/>
              <a:t>-2 OVX instances</a:t>
            </a:r>
          </a:p>
          <a:p>
            <a:r>
              <a:rPr lang="en-US" sz="2400" dirty="0"/>
              <a:t>-1 </a:t>
            </a:r>
            <a:r>
              <a:rPr lang="en-US" sz="2400" dirty="0" err="1"/>
              <a:t>Mininet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to set up 7 virtual machines takes lot of memory and storage and laptop often gets very slowed down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starts giving weird errors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/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Open </a:t>
            </a:r>
            <a:r>
              <a:rPr lang="en-US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virtex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not very good with its documentation and has lot of unpredictable errors. [Not Solved]</a:t>
            </a:r>
          </a:p>
          <a:p>
            <a:pPr marL="457200" indent="-457200" defTabSz="457200">
              <a:buAutoNum type="arabicParenR"/>
            </a:pPr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/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defTabSz="457200">
              <a:buAutoNum type="arabicParenR"/>
            </a:pP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/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/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17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/>
                <a:cs typeface="Times New Roman"/>
              </a:rPr>
              <a:t>Demo</a:t>
            </a:r>
            <a:endParaRPr lang="en-US" sz="40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758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/>
                <a:cs typeface="Times New Roman"/>
              </a:rPr>
              <a:t>Burndown Chart</a:t>
            </a:r>
            <a:endParaRPr lang="en-US" sz="4000" b="1" dirty="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23" y="876416"/>
            <a:ext cx="10590179" cy="584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1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331</Words>
  <Application>Microsoft Office PowerPoint</Application>
  <PresentationFormat>Widescreen</PresentationFormat>
  <Paragraphs>152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1_Office Theme</vt:lpstr>
      <vt:lpstr>2_Office Theme</vt:lpstr>
      <vt:lpstr>3_Office Theme</vt:lpstr>
      <vt:lpstr>Network Programmability as a Cloud Service </vt:lpstr>
      <vt:lpstr>Sprint 3 Goal</vt:lpstr>
      <vt:lpstr>PowerPoint Presentation</vt:lpstr>
      <vt:lpstr>PowerPoint Presentation</vt:lpstr>
      <vt:lpstr>PowerPoint Presentation</vt:lpstr>
      <vt:lpstr>Problems faced in this Sprint</vt:lpstr>
      <vt:lpstr>Problems We are still facing…</vt:lpstr>
      <vt:lpstr>Demo</vt:lpstr>
      <vt:lpstr>Burndown Chart</vt:lpstr>
      <vt:lpstr>Questions?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Amey Uchagaonkar</dc:creator>
  <cp:lastModifiedBy>Deepanshu Lulla</cp:lastModifiedBy>
  <cp:revision>14</cp:revision>
  <dcterms:created xsi:type="dcterms:W3CDTF">2016-03-14T15:04:00Z</dcterms:created>
  <dcterms:modified xsi:type="dcterms:W3CDTF">2016-03-15T05:09:37Z</dcterms:modified>
</cp:coreProperties>
</file>