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9" r:id="rId2"/>
    <p:sldId id="260" r:id="rId3"/>
    <p:sldId id="268" r:id="rId4"/>
    <p:sldId id="267" r:id="rId5"/>
    <p:sldId id="26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69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414F-45C6-42ED-A067-D87E446B7378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572A-2A56-4826-964E-F0911A47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2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0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05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9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4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784" y="621258"/>
            <a:ext cx="9082747" cy="23055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192" y="3479980"/>
            <a:ext cx="7589748" cy="293044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Akshay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Battaje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Amey Uchagaonkar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Dr.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0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863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626" y="1518631"/>
            <a:ext cx="9013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Solving </a:t>
            </a:r>
            <a:r>
              <a:rPr lang="en-US" sz="3200" b="1" dirty="0" smtClean="0">
                <a:latin typeface="Times New Roman"/>
                <a:cs typeface="Times New Roman"/>
              </a:rPr>
              <a:t>the problem </a:t>
            </a:r>
            <a:r>
              <a:rPr lang="en-US" sz="3200" b="1" dirty="0">
                <a:latin typeface="Times New Roman"/>
                <a:cs typeface="Times New Roman"/>
              </a:rPr>
              <a:t>of expanding across multiple hardware domains for tenants in </a:t>
            </a:r>
            <a:r>
              <a:rPr lang="en-US" sz="3200" b="1" dirty="0" smtClean="0">
                <a:latin typeface="Times New Roman"/>
                <a:cs typeface="Times New Roman"/>
              </a:rPr>
              <a:t>MOC</a:t>
            </a:r>
          </a:p>
          <a:p>
            <a:endParaRPr lang="en-US" sz="3200" b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Times New Roman"/>
                <a:cs typeface="Times New Roman"/>
              </a:rPr>
              <a:t>A tenant should be able to allocate resources in multiple hardware domains and should be able to have control over them as with those in a single domain</a:t>
            </a:r>
            <a:endParaRPr lang="en-US" sz="2000" b="1" dirty="0"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474"/>
            <a:ext cx="12191999" cy="963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Assumptions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47" y="1417628"/>
            <a:ext cx="90442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Tenant IDs are global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 IDs are unique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central database to which all OVX instances connect and sync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hosts are in the same subnet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OVXs are in the same subnet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5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504"/>
            <a:ext cx="12191999" cy="13529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Sprint 3 Accomplishments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964" y="2028617"/>
            <a:ext cx="88555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two hardware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databases from both domains</a:t>
            </a: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890"/>
            <a:ext cx="12192000" cy="1007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Sprint 4 Goals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357" y="1659285"/>
            <a:ext cx="9318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Upload/Create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VMs on MOC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parts of databases from both hardware domains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to make the required changes in OVX virtual topologies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7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50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Demo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58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28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Burndown Chart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01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1306"/>
            <a:ext cx="12192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151</Words>
  <Application>Microsoft Macintosh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Network Programmability as a Cloud Service </vt:lpstr>
      <vt:lpstr>Project Overview</vt:lpstr>
      <vt:lpstr>Assumptions</vt:lpstr>
      <vt:lpstr>Sprint 3 Accomplishments</vt:lpstr>
      <vt:lpstr>Sprint 4 Goals</vt:lpstr>
      <vt:lpstr>Demo</vt:lpstr>
      <vt:lpstr>Burndown Chart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Akshay Battaje</cp:lastModifiedBy>
  <cp:revision>35</cp:revision>
  <dcterms:created xsi:type="dcterms:W3CDTF">2016-03-14T15:04:00Z</dcterms:created>
  <dcterms:modified xsi:type="dcterms:W3CDTF">2016-03-28T05:51:09Z</dcterms:modified>
</cp:coreProperties>
</file>