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D22F-AE69-4897-81BD-817909270E7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7B1-E02C-492A-AACC-61C6376BC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7790" y="1363310"/>
            <a:ext cx="1366788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40151" y="1363310"/>
            <a:ext cx="1366788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82512" y="1363310"/>
            <a:ext cx="1366788" cy="55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sw3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64578" y="1642443"/>
            <a:ext cx="227557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706939" y="1642443"/>
            <a:ext cx="227557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70844" y="1427392"/>
            <a:ext cx="1463040" cy="0"/>
          </a:xfrm>
          <a:prstGeom prst="straightConnector1">
            <a:avLst/>
          </a:prstGeom>
          <a:ln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8431" y="124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7738" y="124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90300" y="1427392"/>
            <a:ext cx="1463040" cy="0"/>
          </a:xfrm>
          <a:prstGeom prst="straightConnector1">
            <a:avLst/>
          </a:prstGeom>
          <a:ln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7887" y="124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17194" y="1242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8431" y="1642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97517" y="1642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47666" y="1642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16973" y="1642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8468" y="3181150"/>
            <a:ext cx="837398" cy="336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_sw1_1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386012" y="3181150"/>
            <a:ext cx="837398" cy="336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h_sw1_2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413556" y="3181150"/>
            <a:ext cx="837398" cy="336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h_sw1_3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441100" y="3181150"/>
            <a:ext cx="837398" cy="336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h_sw1_4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585437" y="3181150"/>
            <a:ext cx="837398" cy="336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h_sw3_1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8612981" y="3181150"/>
            <a:ext cx="837398" cy="336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h_sw3_2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9640525" y="3181150"/>
            <a:ext cx="837398" cy="336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h_sw3_3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0668069" y="3181150"/>
            <a:ext cx="837398" cy="336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h_sw3_4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9989204" y="5344523"/>
            <a:ext cx="40426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393466" y="5344523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Tenant 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989204" y="5987811"/>
            <a:ext cx="4042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393466" y="5987811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Tenant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41006" y="470123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25" idx="0"/>
          </p:cNvCxnSpPr>
          <p:nvPr/>
        </p:nvCxnSpPr>
        <p:spPr>
          <a:xfrm flipH="1">
            <a:off x="777167" y="1891191"/>
            <a:ext cx="963691" cy="128995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0"/>
          </p:cNvCxnSpPr>
          <p:nvPr/>
        </p:nvCxnSpPr>
        <p:spPr>
          <a:xfrm flipH="1">
            <a:off x="1804711" y="1921576"/>
            <a:ext cx="294626" cy="12595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0"/>
          </p:cNvCxnSpPr>
          <p:nvPr/>
        </p:nvCxnSpPr>
        <p:spPr>
          <a:xfrm>
            <a:off x="2644329" y="1921576"/>
            <a:ext cx="187926" cy="12595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9" idx="0"/>
          </p:cNvCxnSpPr>
          <p:nvPr/>
        </p:nvCxnSpPr>
        <p:spPr>
          <a:xfrm>
            <a:off x="3049502" y="1891191"/>
            <a:ext cx="810297" cy="128995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0" idx="0"/>
          </p:cNvCxnSpPr>
          <p:nvPr/>
        </p:nvCxnSpPr>
        <p:spPr>
          <a:xfrm flipH="1">
            <a:off x="8004136" y="1891191"/>
            <a:ext cx="1008422" cy="128995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1" idx="0"/>
          </p:cNvCxnSpPr>
          <p:nvPr/>
        </p:nvCxnSpPr>
        <p:spPr>
          <a:xfrm flipH="1">
            <a:off x="9031680" y="1916400"/>
            <a:ext cx="311700" cy="12647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2" idx="0"/>
          </p:cNvCxnSpPr>
          <p:nvPr/>
        </p:nvCxnSpPr>
        <p:spPr>
          <a:xfrm>
            <a:off x="9919184" y="1916400"/>
            <a:ext cx="140040" cy="12647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33" idx="0"/>
          </p:cNvCxnSpPr>
          <p:nvPr/>
        </p:nvCxnSpPr>
        <p:spPr>
          <a:xfrm>
            <a:off x="10276471" y="1916400"/>
            <a:ext cx="810297" cy="12647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41819"/>
              </p:ext>
            </p:extLst>
          </p:nvPr>
        </p:nvGraphicFramePr>
        <p:xfrm>
          <a:off x="702105" y="4885901"/>
          <a:ext cx="8127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164"/>
                <a:gridCol w="3729127"/>
                <a:gridCol w="3497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Virtual DPID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00:00:00:00:00:00:01:00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00:a4:23:05:00:00:00:01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00:00:00:00:00:00:02:00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00:a4:23:05:00:00:00:02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00:00:00:00:00:00:03:00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00:a4:23:05:00:00:00:03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Uchagaonkar</dc:creator>
  <cp:lastModifiedBy>Amey Uchagaonkar</cp:lastModifiedBy>
  <cp:revision>6</cp:revision>
  <dcterms:created xsi:type="dcterms:W3CDTF">2016-02-21T20:46:05Z</dcterms:created>
  <dcterms:modified xsi:type="dcterms:W3CDTF">2016-02-21T22:10:39Z</dcterms:modified>
</cp:coreProperties>
</file>