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34811E-92F5-FD49-B1B4-8F2A610C0AB4}">
          <p14:sldIdLst>
            <p14:sldId id="257"/>
            <p14:sldId id="256"/>
            <p14:sldId id="258"/>
            <p14:sldId id="259"/>
            <p14:sldId id="260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B3E75-9C7B-0240-A35F-35CAC35D08C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FF6A9-46E1-874D-8489-37DD9700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DD343-20C4-4D4C-822F-61E05C1B21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3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3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2B11-23D7-374F-A60B-A03628A5453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821FC-0473-1840-874F-03CFA8EA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403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Network Programmability as a Cloud Service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192" y="3479979"/>
            <a:ext cx="7589748" cy="241308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400" dirty="0" smtClean="0"/>
              <a:t>		 		            </a:t>
            </a:r>
            <a:r>
              <a:rPr lang="en-US" sz="2400" dirty="0" smtClean="0"/>
              <a:t>				   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Akshay 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Battaje			  		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			  </a:t>
            </a:r>
          </a:p>
          <a:p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Amey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Uchagaonkar</a:t>
            </a:r>
            <a:endParaRPr lang="en-US" sz="2400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Anuj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Tyagi</a:t>
            </a:r>
            <a:endParaRPr lang="en-US" sz="2400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Deepanshu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Lulla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u="sng" dirty="0" smtClean="0">
                <a:solidFill>
                  <a:schemeClr val="tx2"/>
                </a:solidFill>
                <a:latin typeface="Times New Roman"/>
                <a:cs typeface="Times New Roman"/>
              </a:rPr>
              <a:t>Mentor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Dr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Somaya</a:t>
            </a:r>
            <a:r>
              <a:rPr lang="en-US" sz="240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Arianfar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533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4550"/>
            <a:ext cx="7772400" cy="103760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Terms and Definitions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126" y="2354372"/>
            <a:ext cx="8319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Hardware Domain (Pod) </a:t>
            </a:r>
            <a:r>
              <a:rPr lang="en-US" dirty="0" smtClean="0">
                <a:latin typeface="Times New Roman"/>
                <a:cs typeface="Times New Roman"/>
              </a:rPr>
              <a:t>: A portion of a datacenter that is controlled by a single entity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Eg</a:t>
            </a:r>
            <a:r>
              <a:rPr lang="en-US" dirty="0" smtClean="0">
                <a:latin typeface="Times New Roman"/>
                <a:cs typeface="Times New Roman"/>
              </a:rPr>
              <a:t>: NEU pod, BU pod etc.,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IaaS Provider (Tenant) </a:t>
            </a:r>
            <a:r>
              <a:rPr lang="en-US" dirty="0" smtClean="0">
                <a:latin typeface="Times New Roman"/>
                <a:cs typeface="Times New Roman"/>
              </a:rPr>
              <a:t>: An entity that may have resources within a pod allocated to it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Eg</a:t>
            </a:r>
            <a:r>
              <a:rPr lang="en-US" dirty="0" smtClean="0">
                <a:latin typeface="Times New Roman"/>
                <a:cs typeface="Times New Roman"/>
              </a:rPr>
              <a:t>: Amazon can be a tenant having few storage resources within NEU pod and few computation resources within BU pod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06185" y="3214331"/>
            <a:ext cx="1025091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37956" y="3214331"/>
            <a:ext cx="1025091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69727" y="3214331"/>
            <a:ext cx="1025091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sw3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331276" y="3493464"/>
            <a:ext cx="17066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5063047" y="3493464"/>
            <a:ext cx="17066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1693" y="4742327"/>
            <a:ext cx="777240" cy="546801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h1_sw1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338486" y="4742328"/>
            <a:ext cx="777240" cy="546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h2_sw1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471058" y="4742328"/>
            <a:ext cx="770658" cy="54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h3_sw1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721920" y="4742329"/>
            <a:ext cx="814096" cy="5468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h1_sw3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893653" y="4742328"/>
            <a:ext cx="777240" cy="548640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h2_sw3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7957246" y="4742329"/>
            <a:ext cx="777240" cy="54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h3_sw3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853722" y="6298746"/>
            <a:ext cx="30319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17540" y="6320215"/>
            <a:ext cx="12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= Tenant 1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05382" y="6320215"/>
            <a:ext cx="30319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900447" y="6320215"/>
            <a:ext cx="12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= Tenant 2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61336" y="5758029"/>
            <a:ext cx="91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Legend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>
            <a:endCxn id="25" idx="0"/>
          </p:cNvCxnSpPr>
          <p:nvPr/>
        </p:nvCxnSpPr>
        <p:spPr>
          <a:xfrm flipH="1">
            <a:off x="690313" y="3772597"/>
            <a:ext cx="771546" cy="9697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0"/>
          </p:cNvCxnSpPr>
          <p:nvPr/>
        </p:nvCxnSpPr>
        <p:spPr>
          <a:xfrm>
            <a:off x="1711676" y="3742212"/>
            <a:ext cx="15430" cy="100011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8" idx="0"/>
          </p:cNvCxnSpPr>
          <p:nvPr/>
        </p:nvCxnSpPr>
        <p:spPr>
          <a:xfrm>
            <a:off x="2115726" y="3772597"/>
            <a:ext cx="740661" cy="9697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30" idx="0"/>
          </p:cNvCxnSpPr>
          <p:nvPr/>
        </p:nvCxnSpPr>
        <p:spPr>
          <a:xfrm flipH="1">
            <a:off x="6128968" y="3772597"/>
            <a:ext cx="764685" cy="9697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2"/>
            <a:endCxn id="31" idx="0"/>
          </p:cNvCxnSpPr>
          <p:nvPr/>
        </p:nvCxnSpPr>
        <p:spPr>
          <a:xfrm>
            <a:off x="7282273" y="3772597"/>
            <a:ext cx="0" cy="9697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3" idx="0"/>
          </p:cNvCxnSpPr>
          <p:nvPr/>
        </p:nvCxnSpPr>
        <p:spPr>
          <a:xfrm>
            <a:off x="7670893" y="3742212"/>
            <a:ext cx="674973" cy="1000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331277" y="1907999"/>
            <a:ext cx="4204740" cy="48900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OVX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endCxn id="4" idx="0"/>
          </p:cNvCxnSpPr>
          <p:nvPr/>
        </p:nvCxnSpPr>
        <p:spPr>
          <a:xfrm flipH="1">
            <a:off x="1818731" y="2397003"/>
            <a:ext cx="1422985" cy="8173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0"/>
          </p:cNvCxnSpPr>
          <p:nvPr/>
        </p:nvCxnSpPr>
        <p:spPr>
          <a:xfrm flipH="1" flipV="1">
            <a:off x="4538107" y="2397003"/>
            <a:ext cx="12395" cy="8173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0"/>
          </p:cNvCxnSpPr>
          <p:nvPr/>
        </p:nvCxnSpPr>
        <p:spPr>
          <a:xfrm flipH="1" flipV="1">
            <a:off x="6035945" y="2397003"/>
            <a:ext cx="1246328" cy="8173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27106" y="604132"/>
            <a:ext cx="5400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/>
                <a:cs typeface="Times New Roman"/>
              </a:rPr>
              <a:t>Hardware Domain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027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/>
      <p:bldP spid="36" grpId="0" animBg="1"/>
      <p:bldP spid="37" grpId="0"/>
      <p:bldP spid="38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Project Overview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229" y="1940573"/>
            <a:ext cx="8548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latin typeface="Times New Roman"/>
                <a:cs typeface="Times New Roman"/>
              </a:rPr>
              <a:t>Goal</a:t>
            </a:r>
          </a:p>
          <a:p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b="1" dirty="0" smtClean="0">
                <a:latin typeface="Times New Roman"/>
                <a:cs typeface="Times New Roman"/>
              </a:rPr>
              <a:t>Solving </a:t>
            </a:r>
            <a:r>
              <a:rPr lang="en-US" sz="2400" b="1" dirty="0">
                <a:latin typeface="Times New Roman"/>
                <a:cs typeface="Times New Roman"/>
              </a:rPr>
              <a:t>problem of expanding across multiple pods (hardware domains) in </a:t>
            </a:r>
            <a:r>
              <a:rPr lang="en-US" sz="2400" b="1" dirty="0" smtClean="0">
                <a:latin typeface="Times New Roman"/>
                <a:cs typeface="Times New Roman"/>
              </a:rPr>
              <a:t>MOC for the IaaS providers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0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5194247" y="1620042"/>
            <a:ext cx="3539153" cy="4137987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404509" y="1620042"/>
            <a:ext cx="3539153" cy="4137987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65765" y="2119454"/>
            <a:ext cx="179811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80347" y="2134912"/>
            <a:ext cx="179811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8565" y="3289506"/>
            <a:ext cx="914400" cy="5564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521265" y="3169211"/>
            <a:ext cx="914400" cy="6300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42128" y="3184669"/>
            <a:ext cx="935489" cy="598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366613" y="3263346"/>
            <a:ext cx="914400" cy="598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3"/>
            <a:endCxn id="20" idx="1"/>
          </p:cNvCxnSpPr>
          <p:nvPr/>
        </p:nvCxnSpPr>
        <p:spPr>
          <a:xfrm flipV="1">
            <a:off x="1522965" y="3562399"/>
            <a:ext cx="843648" cy="535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77617" y="3510278"/>
            <a:ext cx="843648" cy="535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</p:cNvCxnSpPr>
          <p:nvPr/>
        </p:nvCxnSpPr>
        <p:spPr>
          <a:xfrm flipV="1">
            <a:off x="1065765" y="2490446"/>
            <a:ext cx="457200" cy="7990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0"/>
          </p:cNvCxnSpPr>
          <p:nvPr/>
        </p:nvCxnSpPr>
        <p:spPr>
          <a:xfrm>
            <a:off x="2221698" y="2490446"/>
            <a:ext cx="602115" cy="7729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</p:cNvCxnSpPr>
          <p:nvPr/>
        </p:nvCxnSpPr>
        <p:spPr>
          <a:xfrm flipV="1">
            <a:off x="6209873" y="2505904"/>
            <a:ext cx="588696" cy="6787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0"/>
          </p:cNvCxnSpPr>
          <p:nvPr/>
        </p:nvCxnSpPr>
        <p:spPr>
          <a:xfrm flipH="1" flipV="1">
            <a:off x="7444348" y="2505905"/>
            <a:ext cx="534117" cy="6633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8565" y="4659322"/>
            <a:ext cx="756351" cy="485144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88437" y="4659322"/>
            <a:ext cx="756351" cy="485144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10403" y="4659322"/>
            <a:ext cx="756351" cy="485144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99441" y="4613741"/>
            <a:ext cx="756351" cy="485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46089" y="4613741"/>
            <a:ext cx="756351" cy="485144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63952" y="4612552"/>
            <a:ext cx="756351" cy="485144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36" idx="0"/>
          </p:cNvCxnSpPr>
          <p:nvPr/>
        </p:nvCxnSpPr>
        <p:spPr>
          <a:xfrm>
            <a:off x="986741" y="3828356"/>
            <a:ext cx="0" cy="8309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06902" y="3781586"/>
            <a:ext cx="0" cy="8309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0"/>
          </p:cNvCxnSpPr>
          <p:nvPr/>
        </p:nvCxnSpPr>
        <p:spPr>
          <a:xfrm>
            <a:off x="2979955" y="3828356"/>
            <a:ext cx="408624" cy="8309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 flipH="1">
            <a:off x="2366613" y="3828356"/>
            <a:ext cx="270007" cy="8309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0"/>
          </p:cNvCxnSpPr>
          <p:nvPr/>
        </p:nvCxnSpPr>
        <p:spPr>
          <a:xfrm flipH="1">
            <a:off x="5742128" y="3781586"/>
            <a:ext cx="282092" cy="8309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273688" y="3781586"/>
            <a:ext cx="403929" cy="8321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5272" y="4741047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55144" y="471215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177110" y="471215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548206" y="466538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466148" y="467410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42253" y="466538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1835" y="3383084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17272" y="3383084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03332" y="3281145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671924" y="3281145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74" name="Left-Right Arrow 73"/>
          <p:cNvSpPr/>
          <p:nvPr/>
        </p:nvSpPr>
        <p:spPr>
          <a:xfrm>
            <a:off x="2863883" y="2119454"/>
            <a:ext cx="3316464" cy="386451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 DB CONTENTS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2853722" y="6298746"/>
            <a:ext cx="30319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41716" y="6320215"/>
            <a:ext cx="117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= Tenant 1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4605382" y="6320215"/>
            <a:ext cx="30319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924623" y="6298746"/>
            <a:ext cx="117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= Tenant 2</a:t>
            </a:r>
            <a:endParaRPr lang="en-US" dirty="0"/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Project Overview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43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5194247" y="1620042"/>
            <a:ext cx="3539153" cy="4137987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404509" y="1620042"/>
            <a:ext cx="3539153" cy="4137987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65765" y="2119454"/>
            <a:ext cx="179811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80347" y="2134912"/>
            <a:ext cx="179811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8565" y="3289506"/>
            <a:ext cx="914400" cy="5564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521265" y="3169211"/>
            <a:ext cx="914400" cy="6300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42128" y="3184669"/>
            <a:ext cx="935489" cy="598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366613" y="3263346"/>
            <a:ext cx="914400" cy="598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3"/>
            <a:endCxn id="20" idx="1"/>
          </p:cNvCxnSpPr>
          <p:nvPr/>
        </p:nvCxnSpPr>
        <p:spPr>
          <a:xfrm flipV="1">
            <a:off x="1522965" y="3562399"/>
            <a:ext cx="843648" cy="535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77617" y="3510278"/>
            <a:ext cx="843648" cy="535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</p:cNvCxnSpPr>
          <p:nvPr/>
        </p:nvCxnSpPr>
        <p:spPr>
          <a:xfrm flipV="1">
            <a:off x="1065765" y="2490446"/>
            <a:ext cx="457200" cy="7990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0"/>
          </p:cNvCxnSpPr>
          <p:nvPr/>
        </p:nvCxnSpPr>
        <p:spPr>
          <a:xfrm>
            <a:off x="2221698" y="2490446"/>
            <a:ext cx="602115" cy="7729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</p:cNvCxnSpPr>
          <p:nvPr/>
        </p:nvCxnSpPr>
        <p:spPr>
          <a:xfrm flipV="1">
            <a:off x="6209873" y="2505904"/>
            <a:ext cx="588696" cy="6787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0"/>
          </p:cNvCxnSpPr>
          <p:nvPr/>
        </p:nvCxnSpPr>
        <p:spPr>
          <a:xfrm flipH="1" flipV="1">
            <a:off x="7444348" y="2505905"/>
            <a:ext cx="534117" cy="6633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8565" y="4659322"/>
            <a:ext cx="756351" cy="485144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10403" y="4659322"/>
            <a:ext cx="756351" cy="485144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63952" y="4612552"/>
            <a:ext cx="756351" cy="485144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36" idx="0"/>
          </p:cNvCxnSpPr>
          <p:nvPr/>
        </p:nvCxnSpPr>
        <p:spPr>
          <a:xfrm>
            <a:off x="986741" y="3828356"/>
            <a:ext cx="0" cy="8309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0"/>
          </p:cNvCxnSpPr>
          <p:nvPr/>
        </p:nvCxnSpPr>
        <p:spPr>
          <a:xfrm>
            <a:off x="2979955" y="3828356"/>
            <a:ext cx="408624" cy="8309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0"/>
          </p:cNvCxnSpPr>
          <p:nvPr/>
        </p:nvCxnSpPr>
        <p:spPr>
          <a:xfrm flipH="1">
            <a:off x="5742128" y="3781586"/>
            <a:ext cx="282092" cy="8309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5272" y="4741047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177110" y="471215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548206" y="466538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1835" y="3383084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17272" y="3383084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03332" y="3281145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671924" y="3281145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Project Overview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>
          <a:xfrm>
            <a:off x="2863883" y="2304950"/>
            <a:ext cx="3316464" cy="1545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88579" y="6108758"/>
            <a:ext cx="260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Network view : Tenant 1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16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5194247" y="1620042"/>
            <a:ext cx="3539153" cy="4137987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404509" y="1620042"/>
            <a:ext cx="3539153" cy="4137987"/>
          </a:xfrm>
          <a:prstGeom prst="round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65765" y="2119454"/>
            <a:ext cx="179811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80347" y="2134912"/>
            <a:ext cx="179811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OVX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8565" y="3289506"/>
            <a:ext cx="914400" cy="5564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521265" y="3169211"/>
            <a:ext cx="914400" cy="6300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42128" y="3184669"/>
            <a:ext cx="935489" cy="598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366613" y="3263346"/>
            <a:ext cx="914400" cy="598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3"/>
            <a:endCxn id="20" idx="1"/>
          </p:cNvCxnSpPr>
          <p:nvPr/>
        </p:nvCxnSpPr>
        <p:spPr>
          <a:xfrm flipV="1">
            <a:off x="1522965" y="3562399"/>
            <a:ext cx="843648" cy="535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77617" y="3510278"/>
            <a:ext cx="843648" cy="535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</p:cNvCxnSpPr>
          <p:nvPr/>
        </p:nvCxnSpPr>
        <p:spPr>
          <a:xfrm flipV="1">
            <a:off x="1065765" y="2490446"/>
            <a:ext cx="457200" cy="7990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0"/>
          </p:cNvCxnSpPr>
          <p:nvPr/>
        </p:nvCxnSpPr>
        <p:spPr>
          <a:xfrm>
            <a:off x="2221698" y="2490446"/>
            <a:ext cx="602115" cy="7729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</p:cNvCxnSpPr>
          <p:nvPr/>
        </p:nvCxnSpPr>
        <p:spPr>
          <a:xfrm flipV="1">
            <a:off x="6209873" y="2505904"/>
            <a:ext cx="588696" cy="6787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0"/>
          </p:cNvCxnSpPr>
          <p:nvPr/>
        </p:nvCxnSpPr>
        <p:spPr>
          <a:xfrm flipH="1" flipV="1">
            <a:off x="7444348" y="2505905"/>
            <a:ext cx="534117" cy="6633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88437" y="4659322"/>
            <a:ext cx="756351" cy="485144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99441" y="4613741"/>
            <a:ext cx="756351" cy="485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46089" y="4613741"/>
            <a:ext cx="756351" cy="485144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106902" y="3781586"/>
            <a:ext cx="0" cy="8309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 flipH="1">
            <a:off x="2366613" y="3828356"/>
            <a:ext cx="270007" cy="8309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273688" y="3781586"/>
            <a:ext cx="403929" cy="8321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55144" y="471215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466148" y="467410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42253" y="466538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1835" y="3383084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17272" y="3383084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03332" y="3281145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671924" y="3281145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Project Overview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>
          <a:xfrm>
            <a:off x="2863883" y="2304950"/>
            <a:ext cx="3316464" cy="1545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88579" y="6108758"/>
            <a:ext cx="260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Network view : Tenant 2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09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Sprint - 2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Create a network using </a:t>
            </a:r>
            <a:r>
              <a:rPr lang="en-US" dirty="0" err="1" smtClean="0">
                <a:latin typeface="Times New Roman"/>
                <a:cs typeface="Times New Roman"/>
              </a:rPr>
              <a:t>mininet</a:t>
            </a:r>
            <a:r>
              <a:rPr lang="en-US" dirty="0" smtClean="0">
                <a:latin typeface="Times New Roman"/>
                <a:cs typeface="Times New Roman"/>
              </a:rPr>
              <a:t> representing a hardware domain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Add </a:t>
            </a:r>
            <a:r>
              <a:rPr lang="en-US" dirty="0" err="1" smtClean="0">
                <a:latin typeface="Times New Roman"/>
                <a:cs typeface="Times New Roman"/>
              </a:rPr>
              <a:t>OpenVirtex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(OVX) to the network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Configure OVX to create multiple tenants and provision resources for each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Verify that the resources of one tenant is not reachable by another tenant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80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Demo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74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222</Words>
  <Application>Microsoft Macintosh PowerPoint</Application>
  <PresentationFormat>On-screen Show (4:3)</PresentationFormat>
  <Paragraphs>78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Network Programmability as a Cloud Service </vt:lpstr>
      <vt:lpstr>Terms and Definitions</vt:lpstr>
      <vt:lpstr>PowerPoint Presentation</vt:lpstr>
      <vt:lpstr>Project Overview</vt:lpstr>
      <vt:lpstr>Project Overview</vt:lpstr>
      <vt:lpstr>Project Overview</vt:lpstr>
      <vt:lpstr>Project Overview</vt:lpstr>
      <vt:lpstr>Sprint - 2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Programmability as a Cloud Service </dc:title>
  <dc:creator>Akshay Battaje</dc:creator>
  <cp:lastModifiedBy>Akshay Battaje</cp:lastModifiedBy>
  <cp:revision>27</cp:revision>
  <dcterms:created xsi:type="dcterms:W3CDTF">2016-02-22T00:22:28Z</dcterms:created>
  <dcterms:modified xsi:type="dcterms:W3CDTF">2016-02-22T04:46:25Z</dcterms:modified>
</cp:coreProperties>
</file>