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8" r:id="rId10"/>
    <p:sldId id="264" r:id="rId11"/>
    <p:sldId id="265" r:id="rId12"/>
    <p:sldId id="268" r:id="rId13"/>
    <p:sldId id="259" r:id="rId14"/>
    <p:sldId id="261" r:id="rId15"/>
    <p:sldId id="260" r:id="rId16"/>
    <p:sldId id="277" r:id="rId17"/>
    <p:sldId id="262" r:id="rId18"/>
    <p:sldId id="271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u Lulla" initials="DL" lastIdx="1" clrIdx="0">
    <p:extLst>
      <p:ext uri="{19B8F6BF-5375-455C-9EA6-DF929625EA0E}">
        <p15:presenceInfo xmlns:p15="http://schemas.microsoft.com/office/powerpoint/2012/main" userId="7e3b43bbd2c2f1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7T17:10:30.56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9591-34B8-41A8-820C-8247A08032A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A297-BDDF-4CC6-B59C-6297AC8F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nor</a:t>
            </a:r>
            <a:r>
              <a:rPr lang="en-US" baseline="0" dirty="0" smtClean="0"/>
              <a:t> sure why this slide is there?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A297-BDDF-4CC6-B59C-6297AC8FF9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1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8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6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0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9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6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2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Programmability as a Cloud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44" y="4211237"/>
            <a:ext cx="10119664" cy="202916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Deepanshu Lulla		 		            Anuj </a:t>
            </a:r>
            <a:r>
              <a:rPr lang="en-US" sz="2400" dirty="0" err="1" smtClean="0"/>
              <a:t>Tyagi</a:t>
            </a:r>
            <a:endParaRPr lang="en-US" sz="2400" dirty="0"/>
          </a:p>
          <a:p>
            <a:r>
              <a:rPr lang="en-US" sz="2400" dirty="0" smtClean="0"/>
              <a:t>	    </a:t>
            </a:r>
            <a:r>
              <a:rPr lang="en-US" sz="2400" dirty="0" err="1" smtClean="0"/>
              <a:t>Akshay</a:t>
            </a:r>
            <a:r>
              <a:rPr lang="en-US" sz="2400" dirty="0" smtClean="0"/>
              <a:t> </a:t>
            </a:r>
            <a:r>
              <a:rPr lang="en-US" sz="2400" dirty="0" err="1" smtClean="0"/>
              <a:t>Battaje</a:t>
            </a:r>
            <a:r>
              <a:rPr lang="en-US" sz="2400" dirty="0" smtClean="0"/>
              <a:t>			  		</a:t>
            </a:r>
            <a:r>
              <a:rPr lang="en-US" sz="2400" dirty="0" err="1" smtClean="0"/>
              <a:t>Amey</a:t>
            </a:r>
            <a:r>
              <a:rPr lang="en-US" sz="2400" dirty="0" smtClean="0"/>
              <a:t> </a:t>
            </a:r>
            <a:r>
              <a:rPr lang="en-US" sz="2400" dirty="0" err="1"/>
              <a:t>Uchagaonkar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							Mentor: Dr. </a:t>
            </a:r>
            <a:r>
              <a:rPr lang="en-US" sz="2400" dirty="0" err="1" smtClean="0"/>
              <a:t>Somaya</a:t>
            </a:r>
            <a:r>
              <a:rPr lang="en-US" sz="2400" dirty="0" smtClean="0"/>
              <a:t> </a:t>
            </a:r>
            <a:r>
              <a:rPr lang="en-US" sz="2400" dirty="0" err="1" smtClean="0"/>
              <a:t>Arianfar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2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1:Creating a network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6670" y="1941032"/>
            <a:ext cx="7061838" cy="4884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35628" y="2370807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08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15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42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20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26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14297" y="2688441"/>
            <a:ext cx="1826662" cy="14179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22995" y="2719146"/>
            <a:ext cx="1809301" cy="13872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0" idx="2"/>
          </p:cNvCxnSpPr>
          <p:nvPr/>
        </p:nvCxnSpPr>
        <p:spPr>
          <a:xfrm flipV="1">
            <a:off x="4268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4" idx="0"/>
          </p:cNvCxnSpPr>
          <p:nvPr/>
        </p:nvCxnSpPr>
        <p:spPr>
          <a:xfrm>
            <a:off x="6094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7" idx="0"/>
          </p:cNvCxnSpPr>
          <p:nvPr/>
        </p:nvCxnSpPr>
        <p:spPr>
          <a:xfrm>
            <a:off x="7979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35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>
            <a:off x="6094959" y="2688442"/>
            <a:ext cx="0" cy="14179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0" idx="3"/>
            <a:endCxn id="18" idx="1"/>
          </p:cNvCxnSpPr>
          <p:nvPr/>
        </p:nvCxnSpPr>
        <p:spPr>
          <a:xfrm flipV="1">
            <a:off x="4927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15" idx="1"/>
          </p:cNvCxnSpPr>
          <p:nvPr/>
        </p:nvCxnSpPr>
        <p:spPr>
          <a:xfrm>
            <a:off x="6754290" y="4383444"/>
            <a:ext cx="565797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2236" y="5899759"/>
            <a:ext cx="17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10.0.0.1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73357" y="5906619"/>
            <a:ext cx="17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10.0.0.3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7796" y="5891691"/>
            <a:ext cx="17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10.0.0.2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CONTROL AND DATA PLANE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70" y="1975757"/>
            <a:ext cx="11780729" cy="4882243"/>
          </a:xfrm>
        </p:spPr>
        <p:txBody>
          <a:bodyPr>
            <a:noAutofit/>
          </a:bodyPr>
          <a:lstStyle/>
          <a:p>
            <a:r>
              <a:rPr lang="en-US" sz="2900" dirty="0" smtClean="0"/>
              <a:t>Concerns:</a:t>
            </a:r>
          </a:p>
          <a:p>
            <a:pPr lvl="1"/>
            <a:r>
              <a:rPr lang="en-US" sz="2900" dirty="0" smtClean="0"/>
              <a:t>Switches shared and controlled by multiple cloud providers</a:t>
            </a:r>
          </a:p>
          <a:p>
            <a:pPr lvl="1"/>
            <a:r>
              <a:rPr lang="en-US" sz="2900" dirty="0" smtClean="0"/>
              <a:t>Who manages what</a:t>
            </a:r>
          </a:p>
          <a:p>
            <a:pPr lvl="1"/>
            <a:r>
              <a:rPr lang="en-US" sz="2900" dirty="0" smtClean="0"/>
              <a:t>Who interacts with whom</a:t>
            </a:r>
          </a:p>
          <a:p>
            <a:pPr lvl="1"/>
            <a:r>
              <a:rPr lang="en-US" sz="2900" dirty="0" smtClean="0"/>
              <a:t>Minimal infrastructure to support</a:t>
            </a:r>
          </a:p>
          <a:p>
            <a:pPr marL="228600" lvl="1" indent="0">
              <a:buNone/>
            </a:pPr>
            <a:endParaRPr lang="en-US" sz="2900" dirty="0" smtClean="0"/>
          </a:p>
          <a:p>
            <a:r>
              <a:rPr lang="en-US" sz="2900" dirty="0" smtClean="0"/>
              <a:t>Offer network resources and control as independent service</a:t>
            </a:r>
          </a:p>
          <a:p>
            <a:endParaRPr lang="en-US" sz="2900" dirty="0"/>
          </a:p>
          <a:p>
            <a:r>
              <a:rPr lang="en-US" sz="2900" dirty="0" smtClean="0"/>
              <a:t>Full </a:t>
            </a:r>
            <a:r>
              <a:rPr lang="en-US" sz="2900" dirty="0" err="1" smtClean="0"/>
              <a:t>partioning</a:t>
            </a:r>
            <a:r>
              <a:rPr lang="en-US" sz="2900" dirty="0" smtClean="0"/>
              <a:t>/virtualization </a:t>
            </a:r>
            <a:r>
              <a:rPr lang="en-US" sz="2900" dirty="0" smtClean="0"/>
              <a:t>of network resources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5136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899" y="6085771"/>
            <a:ext cx="926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 --controller=</a:t>
            </a:r>
            <a:r>
              <a:rPr lang="en-US" dirty="0" err="1" smtClean="0"/>
              <a:t>remote,ip</a:t>
            </a:r>
            <a:r>
              <a:rPr lang="en-US" dirty="0" smtClean="0"/>
              <a:t>=127.0.0.1  --topo=linear,3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" y="0"/>
            <a:ext cx="12191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92871" y="3419605"/>
            <a:ext cx="1929008" cy="375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4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2011679"/>
            <a:ext cx="9784080" cy="4533499"/>
          </a:xfrm>
        </p:spPr>
        <p:txBody>
          <a:bodyPr>
            <a:noAutofit/>
          </a:bodyPr>
          <a:lstStyle/>
          <a:p>
            <a:r>
              <a:rPr lang="en-US" sz="3200" dirty="0"/>
              <a:t>Configure learning switch with </a:t>
            </a:r>
            <a:r>
              <a:rPr lang="en-US" sz="3200" dirty="0" err="1"/>
              <a:t>OpenDaylight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Add </a:t>
            </a:r>
            <a:r>
              <a:rPr lang="en-US" sz="3200" dirty="0" smtClean="0"/>
              <a:t>flows and flow table using </a:t>
            </a:r>
            <a:r>
              <a:rPr lang="en-US" sz="3200" dirty="0" err="1" smtClean="0"/>
              <a:t>OpenFlow</a:t>
            </a:r>
            <a:r>
              <a:rPr lang="en-US" sz="3200" dirty="0" smtClean="0"/>
              <a:t> in </a:t>
            </a:r>
            <a:r>
              <a:rPr lang="en-US" sz="3200" dirty="0" smtClean="0"/>
              <a:t>OVS.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Create administrative domain with multiple networks</a:t>
            </a:r>
          </a:p>
          <a:p>
            <a:endParaRPr lang="en-US" sz="3200" dirty="0" smtClean="0"/>
          </a:p>
          <a:p>
            <a:r>
              <a:rPr lang="en-US" sz="3200" dirty="0" smtClean="0"/>
              <a:t>Connect the multiple networks in current topology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73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2:Scaling to multiple networks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724609" y="1866985"/>
            <a:ext cx="9461134" cy="499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12038" y="2356249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100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07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34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12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18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4482" y="2673884"/>
            <a:ext cx="2245355" cy="14003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2"/>
          </p:cNvCxnSpPr>
          <p:nvPr/>
        </p:nvCxnSpPr>
        <p:spPr>
          <a:xfrm flipH="1" flipV="1">
            <a:off x="6571369" y="2673884"/>
            <a:ext cx="745615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38" idx="2"/>
          </p:cNvCxnSpPr>
          <p:nvPr/>
        </p:nvCxnSpPr>
        <p:spPr>
          <a:xfrm flipV="1">
            <a:off x="3760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40" idx="0"/>
          </p:cNvCxnSpPr>
          <p:nvPr/>
        </p:nvCxnSpPr>
        <p:spPr>
          <a:xfrm>
            <a:off x="5586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42" idx="0"/>
          </p:cNvCxnSpPr>
          <p:nvPr/>
        </p:nvCxnSpPr>
        <p:spPr>
          <a:xfrm>
            <a:off x="7471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927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 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86958" y="2673884"/>
            <a:ext cx="716373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 flipV="1">
            <a:off x="4419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481117" y="4091894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7118539" y="2698696"/>
            <a:ext cx="2135600" cy="13610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002997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D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22492" y="4660487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6290" y="4383443"/>
            <a:ext cx="565797" cy="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3"/>
          </p:cNvCxnSpPr>
          <p:nvPr/>
        </p:nvCxnSpPr>
        <p:spPr>
          <a:xfrm flipV="1">
            <a:off x="8130749" y="4383444"/>
            <a:ext cx="341871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529188" y="2104373"/>
            <a:ext cx="42181" cy="42588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28250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76244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1680"/>
            <a:ext cx="12192000" cy="4726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Goals</a:t>
            </a:r>
            <a:endParaRPr lang="en-US" sz="2800" dirty="0" smtClean="0"/>
          </a:p>
          <a:p>
            <a:r>
              <a:rPr lang="en-US" sz="2800" dirty="0" smtClean="0"/>
              <a:t>Offer Network Programmability as </a:t>
            </a:r>
            <a:r>
              <a:rPr lang="en-US" sz="2800" dirty="0" smtClean="0"/>
              <a:t>a </a:t>
            </a:r>
            <a:r>
              <a:rPr lang="en-US" sz="2800" dirty="0" smtClean="0"/>
              <a:t>service</a:t>
            </a:r>
          </a:p>
          <a:p>
            <a:r>
              <a:rPr lang="en-US" sz="2800" dirty="0" smtClean="0"/>
              <a:t>Solving problem of scaling across multiple IaaS providers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Users</a:t>
            </a:r>
            <a:endParaRPr lang="en-US" sz="2800" dirty="0" smtClean="0"/>
          </a:p>
          <a:p>
            <a:r>
              <a:rPr lang="en-US" sz="2800" dirty="0" smtClean="0"/>
              <a:t>Infrastructure </a:t>
            </a:r>
            <a:r>
              <a:rPr lang="en-US" sz="2800" dirty="0"/>
              <a:t>as a Service (IaaS) </a:t>
            </a:r>
            <a:r>
              <a:rPr lang="en-US" sz="2800" dirty="0" smtClean="0"/>
              <a:t>providers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End Product</a:t>
            </a:r>
            <a:endParaRPr lang="en-US" sz="2800" dirty="0"/>
          </a:p>
          <a:p>
            <a:r>
              <a:rPr lang="en-US" sz="2800" dirty="0"/>
              <a:t>Provide </a:t>
            </a:r>
            <a:r>
              <a:rPr lang="en-US" sz="2800" dirty="0" smtClean="0"/>
              <a:t>APIs to IaaS providers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4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</a:t>
            </a:r>
            <a:r>
              <a:rPr lang="en-US" dirty="0" smtClean="0"/>
              <a:t>Project </a:t>
            </a:r>
            <a:r>
              <a:rPr lang="en-US" dirty="0" err="1" smtClean="0"/>
              <a:t>Architechture</a:t>
            </a:r>
            <a:endParaRPr lang="en-US" dirty="0"/>
          </a:p>
        </p:txBody>
      </p:sp>
      <p:pic>
        <p:nvPicPr>
          <p:cNvPr id="44" name="Content Placeholder 4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938" y="1792936"/>
            <a:ext cx="7770638" cy="4914292"/>
          </a:xfrm>
        </p:spPr>
      </p:pic>
      <p:sp>
        <p:nvSpPr>
          <p:cNvPr id="3" name="TextBox 2"/>
          <p:cNvSpPr txBox="1"/>
          <p:nvPr/>
        </p:nvSpPr>
        <p:spPr>
          <a:xfrm>
            <a:off x="7578247" y="1225689"/>
            <a:ext cx="43903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 smtClean="0">
              <a:solidFill>
                <a:schemeClr val="bg1"/>
              </a:solidFill>
            </a:endParaRPr>
          </a:p>
          <a:p>
            <a:r>
              <a:rPr lang="en-US" b="1" i="1" dirty="0" smtClean="0">
                <a:solidFill>
                  <a:schemeClr val="bg1"/>
                </a:solidFill>
              </a:rPr>
              <a:t>Please change </a:t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switch 1 agent to switch 1(only).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There is nothing like a switch 1 agent.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 smtClean="0">
                <a:solidFill>
                  <a:schemeClr val="bg1"/>
                </a:solidFill>
              </a:rPr>
              <a:t>Also below it is not network 1 and network 2 .It is AS1 and AS2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Also change hostnames from host a and host b to different host </a:t>
            </a:r>
            <a:r>
              <a:rPr lang="en-US" b="1" i="1" dirty="0" err="1" smtClean="0">
                <a:solidFill>
                  <a:schemeClr val="bg1"/>
                </a:solidFill>
              </a:rPr>
              <a:t>names,same</a:t>
            </a:r>
            <a:r>
              <a:rPr lang="en-US" b="1" i="1" dirty="0" smtClean="0">
                <a:solidFill>
                  <a:schemeClr val="bg1"/>
                </a:solidFill>
              </a:rPr>
              <a:t> for switches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 smtClean="0">
                <a:solidFill>
                  <a:schemeClr val="bg1"/>
                </a:solidFill>
              </a:rPr>
              <a:t>Clarification: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Switch1 has its own network so does switch2  and so does switch 3 and 4.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AS1 consists of networks with switch1 and switch 2 </a:t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AS2 consist of networks from switch 3 and 4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AS1 and AS2 will be different VMs in our setup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</a:t>
            </a:r>
            <a:r>
              <a:rPr lang="en-US" sz="4400" dirty="0" smtClean="0"/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777" y="2249776"/>
            <a:ext cx="11855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Create a simple network </a:t>
            </a:r>
            <a:r>
              <a:rPr lang="en-US" sz="3600" dirty="0"/>
              <a:t>topology in Mini </a:t>
            </a:r>
            <a:r>
              <a:rPr lang="en-US" sz="3600" dirty="0" smtClean="0"/>
              <a:t>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Send packets across multiple </a:t>
            </a:r>
            <a:r>
              <a:rPr lang="en-US" sz="3600" dirty="0" err="1" smtClean="0"/>
              <a:t>OpenvSwitches</a:t>
            </a:r>
            <a:r>
              <a:rPr lang="en-US" sz="3600" dirty="0" smtClean="0"/>
              <a:t> </a:t>
            </a:r>
            <a:r>
              <a:rPr lang="en-US" sz="3600" dirty="0"/>
              <a:t>using </a:t>
            </a:r>
            <a:r>
              <a:rPr lang="en-US" sz="3600" dirty="0" err="1" smtClean="0"/>
              <a:t>Opendaylight</a:t>
            </a:r>
            <a:r>
              <a:rPr lang="en-US" sz="3600" dirty="0" smtClean="0"/>
              <a:t> controller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00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virtual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open daylight?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438</TotalTime>
  <Words>216</Words>
  <Application>Microsoft Office PowerPoint</Application>
  <PresentationFormat>Widescreen</PresentationFormat>
  <Paragraphs>92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Banded</vt:lpstr>
      <vt:lpstr>Network Programmability as a Cloud Service</vt:lpstr>
      <vt:lpstr>PROJECT OVERVIEW</vt:lpstr>
      <vt:lpstr>Proposed Project Architechture</vt:lpstr>
      <vt:lpstr>Sprint 1</vt:lpstr>
      <vt:lpstr>Mininet</vt:lpstr>
      <vt:lpstr>Open Flow</vt:lpstr>
      <vt:lpstr>Open virtual switch</vt:lpstr>
      <vt:lpstr>Controller</vt:lpstr>
      <vt:lpstr>Why open daylight?</vt:lpstr>
      <vt:lpstr>Sprint 1:Creating a network</vt:lpstr>
      <vt:lpstr>NETWORK CONTROL AND DATA PLANE SHARING</vt:lpstr>
      <vt:lpstr>DEMO</vt:lpstr>
      <vt:lpstr>PowerPoint Presentation</vt:lpstr>
      <vt:lpstr>PowerPoint Presentation</vt:lpstr>
      <vt:lpstr>PowerPoint Presentation</vt:lpstr>
      <vt:lpstr>Analysis of packets</vt:lpstr>
      <vt:lpstr>SPRINT 2</vt:lpstr>
      <vt:lpstr>Sprint 2:Scaling to multiple networks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Deepanshu Lulla</cp:lastModifiedBy>
  <cp:revision>46</cp:revision>
  <dcterms:created xsi:type="dcterms:W3CDTF">2016-02-06T20:28:46Z</dcterms:created>
  <dcterms:modified xsi:type="dcterms:W3CDTF">2016-02-07T23:50:24Z</dcterms:modified>
</cp:coreProperties>
</file>