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514" y="190318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148" y="1949050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86</cp:revision>
  <dcterms:created xsi:type="dcterms:W3CDTF">2016-02-06T20:28:46Z</dcterms:created>
  <dcterms:modified xsi:type="dcterms:W3CDTF">2016-02-09T06:03:26Z</dcterms:modified>
</cp:coreProperties>
</file>