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Usere doesnt need infastructure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en.wikipedia.org/wiki/Latency_(engineering)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933450" y="787400"/>
            <a:ext cx="7277100" cy="19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 Distribution Network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with Web Application Firewall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(CDN with WAF)</a:t>
            </a:r>
            <a:endParaRPr sz="1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583600" y="2861975"/>
            <a:ext cx="39768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Member:	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Anand Sanmukhani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Berk Gur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Hao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"Edward"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Xu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Samit "Jade" Dhangwattanotai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Xuanhao Mi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75" y="4511024"/>
            <a:ext cx="1388525" cy="6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2165875" y="89750"/>
            <a:ext cx="4613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75" y="4511024"/>
            <a:ext cx="1388525" cy="6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subTitle"/>
          </p:nvPr>
        </p:nvSpPr>
        <p:spPr>
          <a:xfrm>
            <a:off x="1189675" y="1301875"/>
            <a:ext cx="65658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aim of our project is to design and develop our own version of a CDN with an emphasis on cyber security.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 CDNs can help users load websites faster by serving your static resources in nodes. Ensuring a faster response and content download time due to reduced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latency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this helps to balance the load on a single server to multiple caching servers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by Akamai Technologies : Karl Redgate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875" y="3333550"/>
            <a:ext cx="2036200" cy="18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75" y="4511024"/>
            <a:ext cx="1388525" cy="6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subTitle"/>
          </p:nvPr>
        </p:nvSpPr>
        <p:spPr>
          <a:xfrm>
            <a:off x="783500" y="1342375"/>
            <a:ext cx="7750200" cy="3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CDN? Why is it so crucial nowadays?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of our system: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virtual machines instances on MOC OpenStack to simulate the origin server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Dynamically balance workload across multiple computing resources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6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Customize our own DNS services to guarantee best fetching speed for clients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6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firewall to filter and track cyber attacks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6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REST API to the clients for managing servers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6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visual interface for demo purposes, developed in React.js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7B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7418" l="0" r="0" t="29117"/>
          <a:stretch/>
        </p:blipFill>
        <p:spPr>
          <a:xfrm>
            <a:off x="283150" y="494575"/>
            <a:ext cx="8574052" cy="4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75" y="4511024"/>
            <a:ext cx="1388525" cy="6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525" y="201838"/>
            <a:ext cx="5798949" cy="473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idx="1" type="subTitle"/>
          </p:nvPr>
        </p:nvSpPr>
        <p:spPr>
          <a:xfrm>
            <a:off x="466000" y="125700"/>
            <a:ext cx="77502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b="1"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Solution Architecture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478575" y="408752"/>
            <a:ext cx="56778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Plan</a:t>
            </a:r>
            <a:endParaRPr sz="2400"/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478575" y="1376650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Web user interface to display back-end modules and processes.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user management functions without infrastructure (Deliverable 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Store Server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(Deliverable 2)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and DNS Management Server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(Deliverable 2)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client-side usage with Cache access.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load balancing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(Deliverable 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load balancing but without security layers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(Deliverable 4)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security layers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(Deliverable 5)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Scaling Demonstration (autoscale)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(bonus)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75" y="4511024"/>
            <a:ext cx="1388525" cy="6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630103" y="588983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75" y="4511024"/>
            <a:ext cx="1388525" cy="6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" type="subTitle"/>
          </p:nvPr>
        </p:nvSpPr>
        <p:spPr>
          <a:xfrm>
            <a:off x="698575" y="1512001"/>
            <a:ext cx="79287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As a website visitor , I would like low latency of </a:t>
            </a:r>
            <a:r>
              <a:rPr lang="en">
                <a:solidFill>
                  <a:srgbClr val="000000"/>
                </a:solidFill>
              </a:rPr>
              <a:t>this</a:t>
            </a:r>
            <a:r>
              <a:rPr lang="en">
                <a:solidFill>
                  <a:srgbClr val="000000"/>
                </a:solidFill>
              </a:rPr>
              <a:t> website, so that I can save my time and enjoy my free time.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As a website owner, I would like low latency for website visitors in different area, so that my website will be more competitive and get more customers.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As a website owner, I would like the CDN has clear API and </a:t>
            </a:r>
            <a:r>
              <a:rPr lang="en">
                <a:solidFill>
                  <a:srgbClr val="000000"/>
                </a:solidFill>
              </a:rPr>
              <a:t>intuitive</a:t>
            </a:r>
            <a:r>
              <a:rPr lang="en">
                <a:solidFill>
                  <a:srgbClr val="000000"/>
                </a:solidFill>
              </a:rPr>
              <a:t> UI design, so that I can use this CDN service simply and efficiently.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As a website owner, I would like the CDN has firewall to filter and track cyber attack, so that my website can be safe wh</a:t>
            </a:r>
            <a:r>
              <a:rPr lang="en">
                <a:solidFill>
                  <a:srgbClr val="000000"/>
                </a:solidFill>
              </a:rPr>
              <a:t>ile</a:t>
            </a:r>
            <a:r>
              <a:rPr lang="en">
                <a:solidFill>
                  <a:srgbClr val="000000"/>
                </a:solidFill>
              </a:rPr>
              <a:t> using this CDN service.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going discussion..</a:t>
            </a:r>
            <a:endParaRPr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806777" y="2671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API: Flask vs. Django (Leaning towards Django?)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- Intering features. (If use as cache)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Support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you,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