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ree.taiga.io/project/msdisme-2018-bucs528-template-7/" TargetMode="External"/><Relationship Id="rId4" Type="http://schemas.openxmlformats.org/officeDocument/2006/relationships/hyperlink" Target="https://github.com/BU-NU-CLOUD-SP18/Cross-Layer-Tracing-in-Kuberne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LAYER TRACING IN KUBERNETES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Runzhou Han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Aditya Chechani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Reet Chowdhary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524000" y="534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Taiga: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https://tree.taiga.io/project/msdisme-2018-bucs528-template-7/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https://github.com/BU-NU-CLOUD-SP18/Cross-Layer-Tracing-in-Kubernetes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Tasks Completed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Install Kubernetes on local cluster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were not able to do this on the MOC after spending 6+ hours on it with our mentor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Write a Node.js application, containerize it, deploy it in Minikube and write an ingress to expose it to external traffic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Install nginx on one of the local machines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nginx to set up proxy server routed to two separate flask apps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Find section of nginx source code pertaining to manipulation of HTTP headers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 and Nginx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An Ingress is a Kubernetes resource that lets you configure an HTTP load balancer for your Kubernetes services.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The load balancer exposes your services to clients outside of your Kubernetes cluster.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•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Could be done by a custom URL (Service A at /serviceA and Service B at /serviceB)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•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Could be done by multiple hostnames (serviceA.example.com or serviceB.example.com)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findings on looking at Nginx and Kubernetes source code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Nginx can be used as a load balancer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Requests come in from the outside world and nginx routes the requests to the services inside the cluster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ingress controller looks at the available ingress resources using the Kubernetes API and makes changes to the configuration of the load balancer (nginx in this case)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Nginx source code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22443" l="23160" r="39265" t="38049"/>
          <a:stretch/>
        </p:blipFill>
        <p:spPr>
          <a:xfrm>
            <a:off x="2267550" y="1481525"/>
            <a:ext cx="7656898" cy="503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Taiga burndown chart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3874"/>
            <a:ext cx="12191999" cy="30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Install Nginx from source and set it up with our two applications as backend.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some logs to the part of source code we think are responsible for header manipulation.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Figure out exactly where the header manipulation is being done.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trace points to these parts and make a docker image of our customized </a:t>
            </a:r>
            <a:r>
              <a:rPr lang="en-US"/>
              <a:t>Nginx(This is because when building kubernetes from source it pulls the image of Nginx from docker and builds it)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