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ree.taiga.io/project/msdisme-2018-bucs528-template-7/" TargetMode="External"/><Relationship Id="rId4" Type="http://schemas.openxmlformats.org/officeDocument/2006/relationships/hyperlink" Target="https://github.com/BU-NU-CLOUD-SP18/Cross-Layer-Tracing-in-Kubernet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LAYER TRACING IN KUBERNETES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Runzhou Han</a:t>
            </a:r>
            <a:endParaRPr b="0" i="0" sz="24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Aditya Chechani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Reet Chowdhary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523742" y="485081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Taiga: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https://tree.taiga.io/project/msdisme-2018-bucs528-template-7/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https://github.com/BU-NU-CLOUD-SP18/Cross-Layer-Tracing-in-Kubernetes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in Plan: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838200" y="1535150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Deploy a simple containerized flask application in Kubernetes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Establish communication from outside world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Get logs/traces from the Ingress Controller (Nginx).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Figure out where the trace points can be added in Nginx</a:t>
            </a:r>
            <a:endParaRPr/>
          </a:p>
          <a:p>
            <a:pPr indent="0" lvl="0" mar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time permits, look into OVS switch which is responsible for communication between nodes inside Kubernetes.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460650"/>
            <a:ext cx="6310301" cy="14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Issues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93130"/>
            <a:ext cx="11630275" cy="12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49080"/>
            <a:ext cx="11630274" cy="1061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863725"/>
            <a:ext cx="39915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Frequent Connection issues</a:t>
            </a:r>
            <a:endParaRPr sz="2400"/>
          </a:p>
        </p:txBody>
      </p:sp>
      <p:sp>
        <p:nvSpPr>
          <p:cNvPr id="150" name="Shape 150"/>
          <p:cNvSpPr txBox="1"/>
          <p:nvPr/>
        </p:nvSpPr>
        <p:spPr>
          <a:xfrm>
            <a:off x="152400" y="4192575"/>
            <a:ext cx="11630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Recently kubectl is timing out after we’re already on the master node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Taiga Burndown chart</a:t>
            </a:r>
            <a:endParaRPr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026"/>
            <a:ext cx="12192003" cy="318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Planning</a:t>
            </a:r>
            <a:endParaRPr/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In sprint 5, we will: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Add tracing points to Kubernetes ingress controller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-US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Show that we can collect tracing events of Kubernetes 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■</a:t>
            </a:r>
            <a:r>
              <a:rPr lang="en-US" sz="2000">
                <a:solidFill>
                  <a:srgbClr val="191B0E"/>
                </a:solidFill>
                <a:latin typeface="Arial"/>
                <a:ea typeface="Arial"/>
                <a:cs typeface="Arial"/>
                <a:sym typeface="Arial"/>
              </a:rPr>
              <a:t>In final sprint, we will:</a:t>
            </a:r>
            <a:endParaRPr sz="20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–Compare Kubernetes tracing and application tracing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Ingress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Ingress controller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Nginx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Haproxy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plane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Completed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838200" y="1428750"/>
            <a:ext cx="10515600" cy="46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Setup MOC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Deploy Kubernetes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Trace HotRod using Jaeger on MOC and locally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Get logs from Kubernetes Control Plane and make sense of it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Create a flask </a:t>
            </a:r>
            <a:r>
              <a:rPr lang="en-US"/>
              <a:t>application and deploy in Kubernetes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Get Nginx Logs locally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 </a:t>
            </a:r>
            <a:r>
              <a:rPr lang="en-US"/>
              <a:t>Data P</a:t>
            </a: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Shape 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60515"/>
            <a:ext cx="10515600" cy="4081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804737" y="4001294"/>
            <a:ext cx="36816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Ingress controller &amp; Load balancer like nginx &amp; HAproxy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hape 106"/>
          <p:cNvCxnSpPr/>
          <p:nvPr/>
        </p:nvCxnSpPr>
        <p:spPr>
          <a:xfrm flipH="1" rot="10800000">
            <a:off x="4102768" y="3513221"/>
            <a:ext cx="601579" cy="34891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Kubernetes </a:t>
            </a:r>
            <a:r>
              <a:rPr lang="en-US"/>
              <a:t>Data Plane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Shape 1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83041"/>
            <a:ext cx="10515600" cy="2836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Ingress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Ingress is a collection of rules that allow inbound connections to reach the internal cluster services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order for ingress to work the cluster must have an Ingress controller running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Currently GCE and nginx are supported, some instances of the documentation indicates that HAproxy is the load balancer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plan is to add trace points to nginx or HAproxy in the next sprint in order to trace ingress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2" y="416613"/>
            <a:ext cx="9713275" cy="60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1800"/>
            <a:ext cx="11887199" cy="373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Containerizing and Deploying Flask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order to display the functionality of Kubernetes Ingress features we decided to use a Flask app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application returns a simple HTML response upon receiving a GET request</a:t>
            </a:r>
            <a:endParaRPr/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were able to containerize the application and deploy it and receive a response from it on the local network</a:t>
            </a:r>
            <a:endParaRPr/>
          </a:p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We must now expose the application to the outside world and send the requests through the ingress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