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making the Bolted system, not any single component but integrate the whole thing together. But installation of Bolted is very complicated and time costy.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developing a program that allows the user, </a:t>
            </a:r>
            <a:r>
              <a:rPr lang="en-US"/>
              <a:t>who</a:t>
            </a:r>
            <a:r>
              <a:rPr lang="en-US"/>
              <a:t> is the cloud provider of the cloud platform, to install and configure the Bolted system in their cloud platform easily.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-They can use one step or few step without dive into installation process of each component itself to install the Bolted </a:t>
            </a:r>
            <a:r>
              <a:rPr lang="en-US"/>
              <a:t>system</a:t>
            </a:r>
            <a:r>
              <a:rPr lang="en-US"/>
              <a:t> on their platform. -That is why it is called automatic. Once the user finish the </a:t>
            </a:r>
            <a:r>
              <a:rPr lang="en-US"/>
              <a:t>installation</a:t>
            </a:r>
            <a:r>
              <a:rPr lang="en-US"/>
              <a:t>, the bolted </a:t>
            </a:r>
            <a:r>
              <a:rPr lang="en-US"/>
              <a:t>system</a:t>
            </a:r>
            <a:r>
              <a:rPr lang="en-US"/>
              <a:t> should be able to allow cloud provider deploy nodes to tenant.</a:t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give a simple example of user case, this is the only user case that we have. As a cloud provider, I want to install bolted system on my cloud platform without understand how each </a:t>
            </a:r>
            <a:r>
              <a:rPr lang="en-US"/>
              <a:t>component</a:t>
            </a:r>
            <a:r>
              <a:rPr lang="en-US"/>
              <a:t> is set up in my system. namely, I want the installation automated and easy.</a:t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400" cy="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2863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Shape 17"/>
          <p:cNvPicPr preferRelativeResize="0"/>
          <p:nvPr/>
        </p:nvPicPr>
        <p:blipFill rotWithShape="1">
          <a:blip r:embed="rId1">
            <a:alphaModFix/>
          </a:blip>
          <a:srcRect b="-170" l="-8" r="89780" t="0"/>
          <a:stretch/>
        </p:blipFill>
        <p:spPr>
          <a:xfrm>
            <a:off x="609600" y="6096000"/>
            <a:ext cx="548700" cy="365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052825"/>
            <a:ext cx="7772400" cy="16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Bolted System: Auto-deployment Cloud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(</a:t>
            </a:r>
            <a:r>
              <a:rPr lang="en-US" sz="3000"/>
              <a:t>Sprint 3)</a:t>
            </a:r>
            <a:endParaRPr sz="30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Vidya Anandamurali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/>
              <a:t>Pei Jia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Yuxi Jiang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Jiangnan Zou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09600" y="4549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9" y="1089463"/>
            <a:ext cx="8318300" cy="4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6" y="4992950"/>
            <a:ext cx="1963149" cy="8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211850" y="5074413"/>
            <a:ext cx="614100" cy="685800"/>
          </a:xfrm>
          <a:prstGeom prst="mathMultiply">
            <a:avLst>
              <a:gd fmla="val 23520" name="adj1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 for next sprint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33400" y="1828800"/>
            <a:ext cx="79248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Set communication between the different components that are installed on kaizen.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Test the Bolted System on Kaizen OpenStack VM for </a:t>
            </a:r>
            <a:r>
              <a:rPr lang="en-US" sz="2000"/>
              <a:t>integrated</a:t>
            </a:r>
            <a:r>
              <a:rPr lang="en-US" sz="2000"/>
              <a:t> system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Create </a:t>
            </a:r>
            <a:r>
              <a:rPr lang="en-US" sz="2000"/>
              <a:t>container</a:t>
            </a:r>
            <a:r>
              <a:rPr lang="en-US" sz="2000"/>
              <a:t> image using Docker on Kaizen for each component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09900" y="175535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46900" y="976250"/>
            <a:ext cx="79248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000"/>
              <a:t>Thank you.</a:t>
            </a:r>
            <a:endParaRPr b="1" sz="30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Project Description (Recap)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Automate the deployment of Bolted which consists of:</a:t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Installation and configuration of each component of the Bolted system </a:t>
            </a:r>
            <a:r>
              <a:rPr lang="en-US"/>
              <a:t>(HIL, BMI, Keylime and orchestration)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</a:t>
            </a:r>
            <a:r>
              <a:rPr lang="en-US"/>
              <a:t>ntegrating all the components together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Bolted system should be able to be installed on any cloud platform</a:t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600" y="1578050"/>
            <a:ext cx="7924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 a cloud provider, I want to deploy Bolted System on my cloud platform easily without having to call upon a personnel to configure the components. 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09600" y="305138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Minimum Viable Product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6900" y="3737200"/>
            <a:ext cx="7924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To deliver a system that doesn’t require separate installation and configuration procedure for each component of the bolted system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Develop an ansible playbook for each component first and then an overall playbook for all four components to work together.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Burndown Chart</a:t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38" y="1600200"/>
            <a:ext cx="7383715" cy="415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09600" y="6450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Sprint Report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09600" y="1769525"/>
            <a:ext cx="73158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Finished automated installation process of each component and started configuring communication between each component on local machine.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Wrote Bash script for automated installation of each component.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Tested installation result on local virtual machine and Kaizen OpenStack virtual machine.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Tested Bash/Ansible script on server.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Created a Docker container and installed HIL, Keylime, BMI in container.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Installed Python 2.7.10+ on local directory for installation. √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609600" y="6757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Docker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35350" y="2475325"/>
            <a:ext cx="70716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Learned how to use Docker by learning tutorials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Learned how to orchestrate services by learning Swarm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Generated Dockerfile based on Bash script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HIL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Addressing user privilege problem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BMI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Addressing the same user privilege problem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Keylime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Successfully build image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Yet to configure running parameters</a:t>
            </a:r>
            <a:endParaRPr sz="20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1493175"/>
            <a:ext cx="257826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Kaizen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753625" y="1796150"/>
            <a:ext cx="73605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 Kaizen by going through the tutorials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Installed all the components on Kaizen using automated installation script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local python environment on Kaizen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9600" y="7473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Automation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520825" y="1665500"/>
            <a:ext cx="79248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Automate Installation using Bash Script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Done for all three components - BMI, HIL and keylime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48450" y="2633700"/>
            <a:ext cx="2273700" cy="1153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Demo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