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38600" y="6019800"/>
            <a:ext cx="968400" cy="4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2863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4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pic>
        <p:nvPicPr>
          <p:cNvPr descr="ece_sub_sig.png" id="17" name="Shape 17"/>
          <p:cNvPicPr preferRelativeResize="0"/>
          <p:nvPr/>
        </p:nvPicPr>
        <p:blipFill rotWithShape="1">
          <a:blip r:embed="rId1">
            <a:alphaModFix/>
          </a:blip>
          <a:srcRect b="-170" l="-8" r="89780" t="0"/>
          <a:stretch/>
        </p:blipFill>
        <p:spPr>
          <a:xfrm>
            <a:off x="609600" y="6096000"/>
            <a:ext cx="548700" cy="365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Bolted System: Auto-deployment Cloud Project</a:t>
            </a:r>
            <a:endParaRPr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2004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Vidya Anandamurali</a:t>
            </a:r>
            <a:endParaRPr sz="1500"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500"/>
              <a:t>Pei Jia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Yuxi Jiang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/>
              <a:t>Jiangnan Zou</a:t>
            </a:r>
            <a:endParaRPr sz="1500"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?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Introduction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09600" y="1590450"/>
            <a:ext cx="4380900" cy="4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400"/>
              <a:buChar char="▪"/>
            </a:pPr>
            <a:r>
              <a:rPr lang="en-US">
                <a:solidFill>
                  <a:srgbClr val="666666"/>
                </a:solidFill>
              </a:rPr>
              <a:t>Security sensitive Tenants like Air Force are not able to use public cloud due to security concerns.</a:t>
            </a:r>
            <a:endParaRPr>
              <a:solidFill>
                <a:srgbClr val="666666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▪"/>
            </a:pPr>
            <a:r>
              <a:rPr lang="en-US">
                <a:solidFill>
                  <a:srgbClr val="666666"/>
                </a:solidFill>
              </a:rPr>
              <a:t>e.g., previous tenant might have compromised the node’s firmware</a:t>
            </a:r>
            <a:endParaRPr>
              <a:solidFill>
                <a:srgbClr val="666666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Bolted system </a:t>
            </a:r>
            <a:r>
              <a:rPr lang="en-US">
                <a:solidFill>
                  <a:srgbClr val="434343"/>
                </a:solidFill>
              </a:rPr>
              <a:t>is a solution for abling such tenants to use public cloud</a:t>
            </a:r>
            <a:endParaRPr>
              <a:solidFill>
                <a:srgbClr val="434343"/>
              </a:solidFill>
            </a:endParaRPr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125" y="1828800"/>
            <a:ext cx="3050800" cy="23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Bolted System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/>
              <a:t>HIL</a:t>
            </a:r>
            <a:endParaRPr b="1"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Provide nodes and networks isolation during key stages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Modified to perform attestation on firmware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BMI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Set up nodes by provisioning software on them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Slightly modified to enable attestation</a:t>
            </a:r>
            <a:endParaRPr b="1"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Keylime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Monitoring security of node before and after deployment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Leverage TPM to validate the integrity of software on cloud</a:t>
            </a:r>
            <a:endParaRPr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Orchestration Engine</a:t>
            </a:r>
            <a:endParaRPr sz="2100"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coordinate each component to deploy the client node</a:t>
            </a:r>
            <a:endParaRPr sz="2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09600" y="472375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Working of the System</a:t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38" y="1353850"/>
            <a:ext cx="5125725" cy="51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Project Description and Goal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Automate the deployment of Bolted which consists of:</a:t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Installation and configuration of each component of the Bolted system </a:t>
            </a:r>
            <a:r>
              <a:rPr lang="en-US"/>
              <a:t>(HIL, BMI, Keylime and orchestration)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</a:t>
            </a:r>
            <a:r>
              <a:rPr lang="en-US"/>
              <a:t>ntegrating all the components together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Bolted system should be able to be installed on any cloud platform</a:t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As a cloud provider, I want to deploy Bolted System on my cloud platform easily without having to call upon a personnel to configure the components. </a:t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Minimum Viable Product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To deliver a system that doesn’t require separate installation and configuration procedure for each component of the bolted system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Develop an ansible playbook for each component first and then an overall playbook for all four components to work together.</a:t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62" y="1773525"/>
            <a:ext cx="8800476" cy="38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Responsibilities for next sprint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533400" y="1828800"/>
            <a:ext cx="79248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Installation of each component in this particular order -  Keylime ( Vidya and Pei Jia), BMI (Jalon and Yuxi) and HIL (Everyone) 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Automate the installation process using Ansible scripts. (Everyone)</a:t>
            </a:r>
            <a:endParaRPr/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7086600" y="5903913"/>
            <a:ext cx="1447800" cy="685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