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-we are making the Bolted system, not any single component but integrate the whole thing together. But installation of Bolted is very complicated and time costy. 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-we are developing a program that allows the user, </a:t>
            </a:r>
            <a:r>
              <a:rPr lang="en-US"/>
              <a:t>who</a:t>
            </a:r>
            <a:r>
              <a:rPr lang="en-US"/>
              <a:t> is the cloud provider of the cloud platform, to install and configure the Bolted system in their cloud platform easily. </a:t>
            </a:r>
            <a:endParaRPr/>
          </a:p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-They can use one step or few step without dive into installation process of each component itself to install the Bolted </a:t>
            </a:r>
            <a:r>
              <a:rPr lang="en-US"/>
              <a:t>system</a:t>
            </a:r>
            <a:r>
              <a:rPr lang="en-US"/>
              <a:t> on their platform. -That is why it is called automatic. Once the user finish the </a:t>
            </a:r>
            <a:r>
              <a:rPr lang="en-US"/>
              <a:t>installation</a:t>
            </a:r>
            <a:r>
              <a:rPr lang="en-US"/>
              <a:t>, the bolted </a:t>
            </a:r>
            <a:r>
              <a:rPr lang="en-US"/>
              <a:t>system</a:t>
            </a:r>
            <a:r>
              <a:rPr lang="en-US"/>
              <a:t> should be able to allow cloud provider deploy nodes to tenant.</a:t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Let’s give a simple example of user case, this is the only user case that we have. As a cloud provider, I want to install bolted system on my cloud platform without understand how each </a:t>
            </a:r>
            <a:r>
              <a:rPr lang="en-US"/>
              <a:t>component</a:t>
            </a:r>
            <a:r>
              <a:rPr lang="en-US"/>
              <a:t> is set up in my system. namely, I want the installation automated and easy.</a:t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600" y="6019800"/>
            <a:ext cx="968400" cy="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42863"/>
            <a:ext cx="9144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609600" y="1524000"/>
            <a:ext cx="792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17" name="Shape 17"/>
          <p:cNvPicPr preferRelativeResize="0"/>
          <p:nvPr/>
        </p:nvPicPr>
        <p:blipFill rotWithShape="1">
          <a:blip r:embed="rId1">
            <a:alphaModFix/>
          </a:blip>
          <a:srcRect b="-170" l="-8" r="89780" t="0"/>
          <a:stretch/>
        </p:blipFill>
        <p:spPr>
          <a:xfrm>
            <a:off x="609600" y="6096000"/>
            <a:ext cx="548700" cy="365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Bolted System: Auto-deployment Cloud Project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Vidya Anandamurali</a:t>
            </a:r>
            <a:endParaRPr sz="15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/>
              <a:t>Pei Jia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Yuxi Jiang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Jiangnan Zou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62" y="1773525"/>
            <a:ext cx="8800476" cy="38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810200" y="2093750"/>
            <a:ext cx="700325" cy="496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AA84F"/>
                </a:solidFill>
                <a:latin typeface="Arial"/>
              </a:rPr>
              <a:t>✅</a:t>
            </a:r>
          </a:p>
        </p:txBody>
      </p:sp>
      <p:sp>
        <p:nvSpPr>
          <p:cNvPr id="159" name="Shape 159"/>
          <p:cNvSpPr/>
          <p:nvPr/>
        </p:nvSpPr>
        <p:spPr>
          <a:xfrm>
            <a:off x="2835251" y="2093750"/>
            <a:ext cx="700325" cy="496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AA84F"/>
                </a:solidFill>
                <a:latin typeface="Arial"/>
              </a:rPr>
              <a:t>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Burndown Chart</a:t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27095" l="4344" r="24078" t="14947"/>
          <a:stretch/>
        </p:blipFill>
        <p:spPr>
          <a:xfrm>
            <a:off x="472975" y="2015250"/>
            <a:ext cx="7597549" cy="345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Responsibilities for next sprint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533400" y="1828800"/>
            <a:ext cx="79248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Write Ansible playbook script for installation of each component in CentOS virtual machine.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Learn Kubernetes.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Creating containers for each component using Kubernetes</a:t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09900" y="175535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?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46900" y="976250"/>
            <a:ext cx="79248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3000"/>
              <a:t>Thank you.</a:t>
            </a:r>
            <a:endParaRPr b="1" sz="3000"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Project Description (Recap)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Automate the deployment of Bolted which consists of:</a:t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Installation and configuration of each component of the Bolted system </a:t>
            </a:r>
            <a:r>
              <a:rPr lang="en-US"/>
              <a:t>(HIL, BMI, Keylime and orchestration)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</a:t>
            </a:r>
            <a:r>
              <a:rPr lang="en-US"/>
              <a:t>ntegrating all the components together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Bolted system should be able to be installed on any cloud platform</a:t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09600" y="1578050"/>
            <a:ext cx="79248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As a cloud provider, I want to deploy Bolted System on my cloud platform easily without having to call upon a personnel to configure the components. 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609600" y="3051388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Minimum Viable Product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6900" y="3737200"/>
            <a:ext cx="79248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</a:rPr>
              <a:t>To deliver a system that doesn’t require separate installation and configuration procedure for each component of the bolted system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000000"/>
                </a:solidFill>
              </a:rPr>
              <a:t>Develop an ansible playbook for each component first and then an overall playbook for all four components to work together.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Sprint Report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Install HIL on Virtual Machine (CentOS/VMware)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-US"/>
              <a:t>Install through terminal command line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Automate installation using Ansible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Unittest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Install Keylime on Virtual Machine (CentOS/VMware)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-US"/>
              <a:t>Install through terminal command line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-US"/>
              <a:t>Bash script automated installation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Test script in another virtual machine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Install BMI on Virtual Machine (CentOS/VMware)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Install BMI on a CentOS environment contains HIL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Automate installation using Ansible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Unittest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✓"/>
            </a:pPr>
            <a:r>
              <a:rPr lang="en-US"/>
              <a:t>Learning Ansible</a:t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</a:t>
            </a:r>
            <a:r>
              <a:rPr lang="en-US">
                <a:solidFill>
                  <a:schemeClr val="accent2"/>
                </a:solidFill>
              </a:rPr>
              <a:t>HIL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53625" y="1796150"/>
            <a:ext cx="73605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Installing CentOS on VMware workstation.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Setting up the server upon which HIL runs. (epel and python - using pip)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Configure HIL (hil.cfg)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Setting up the HIL database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Starting the server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Testing the setup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50" y="2037750"/>
            <a:ext cx="8877676" cy="2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</a:t>
            </a:r>
            <a:r>
              <a:rPr lang="en-US">
                <a:solidFill>
                  <a:schemeClr val="accent2"/>
                </a:solidFill>
              </a:rPr>
              <a:t>BMI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520825" y="1665500"/>
            <a:ext cx="79248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Set up CentOS 7.0 on virtual machine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HIL environment checking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Installing the Ceph Client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Learn Ceph server and client simultaneously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Configuring iSCSI Server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Deal with system version inconsistency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Configuring DHCP Server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Installing BMI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Did not </a:t>
            </a:r>
            <a:r>
              <a:rPr lang="en-US"/>
              <a:t>settle</a:t>
            </a:r>
            <a:r>
              <a:rPr lang="en-US"/>
              <a:t> File missing problem yet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609600" y="67577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Progress of </a:t>
            </a:r>
            <a:r>
              <a:rPr lang="en-US">
                <a:solidFill>
                  <a:schemeClr val="accent2"/>
                </a:solidFill>
              </a:rPr>
              <a:t>Keylime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879225" y="1934300"/>
            <a:ext cx="70716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TPM (Trusted Platform Module) This is the core module of Keylime, because keylime uses this module to collect node information, (operating system, application and etc), using [quote]. 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now, installation is under virtual machine, which doesn’t contain a TPM module. Testing is needed for later test.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bash script is developed to automated the installation procedure, targeted for [CentOS VM using vmware]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Testing passed, bash to ansible script is in progress.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48100" y="2733975"/>
            <a:ext cx="1447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