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6A99-DEC8-0449-8A20-D5BA50A0A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E5638-9E1D-E54D-8938-7E4EC66C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95C8-D489-7044-8567-DBCA1B24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7F1F-7728-EF48-A979-BDCE02EA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7186-6C57-8E45-9911-CF76C4B5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028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3334-B235-2840-85F0-683EDF7D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DCE6C-5640-CB4F-B9C4-252E1200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25F5-1BC2-2A4B-A7B5-07CF1996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D489-F436-754B-ABA4-57F8DA75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ACDD-2D68-6A48-90B9-6366AC38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33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18AEA-B8B9-164C-B1F1-FA1CF7C7D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A1B98-7E8E-1746-872A-09D1FB92A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994F-123A-E94E-896F-2C59A77E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8D21-0134-8140-9F42-74B33354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F2C4-BA40-3E45-BD5A-CEEBFB39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15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6DE2-7967-AB41-89B8-A3A8F0C8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493C-A5C3-F74B-AC75-D63C5F92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7A18-0339-DA48-954C-7B138044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1994-E67E-6948-9A19-183678E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D603-9674-6646-8064-90CEA49C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882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3BB3-B202-A24F-AAB8-F721E8CF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9D5D-49B0-0849-9554-D8B25859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80AB-6165-5148-B3D0-9DE4B7AA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6CC6-6E62-684A-B7A7-6F1B0E2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364C-49E3-6F43-BD06-E972A350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602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A1F8-4C03-084B-A0AA-18FFFFC9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9468-DE80-0C4F-B54D-B516A8BF1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60AC-DAB6-D346-A0CC-AEB830C94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F2727-6896-A14E-85D0-273A2632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AA735-93E6-9346-BC8C-6F14FCF4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C1545-00FC-F246-B9EA-C46B6EDF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682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C99F-C5DF-724F-8616-EB3EF1A0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6E06-BA41-0144-9116-3ED87E0F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5D906-9D9B-894A-A89E-4781091E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4D16E-5299-2947-8D93-ADC033FDC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18122-67FC-E545-9D13-474FEB6FA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2E6FF-8E03-3E4B-842B-07A22765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9AB15-9131-0846-93BB-37233D1B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232A3-9D9C-8C40-B009-2B60B695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09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8275-A905-4C48-8B0E-3437ED1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3EEA1-83F6-624C-AD12-6BFEBAF9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7D3EA-C7BB-3444-A1C7-CE18D369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0FBC3-49E4-644A-B41C-EE452B15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69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D75E6-F928-1C42-AE75-2B9ADA9C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BE88A-0801-CC4F-B5A2-AB10FB9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B52D-624F-2643-8C20-06D494BF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18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3DBB-8419-4C45-93BD-3F43A8D6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0981-05E7-5B40-B118-8C578FDB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0AD28-9DA1-294D-9C73-9E16D5143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9912-91E9-2840-86A6-435C9B5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D3A3-D4FA-8644-89D2-79CCFCDE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0D45-3C77-234E-A70A-5409313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86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42FA-539A-BA42-B831-7AEF90F8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1009E-1212-C249-9CC4-4A1C6065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54F04-0CDC-2A4B-A915-09FA74AA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E983-34BC-F440-A121-B3B4A9F4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F5864-E52A-F74F-B334-FEB3273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5CE7-F44B-F943-8689-DB7F261C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693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C141F-FF98-8045-88AE-17530186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35A94-B24E-0F48-9D8B-276E30FE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E858-03C2-F047-B21A-17F5089B6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B16B-291D-1340-851F-8B2F6F54C5E3}" type="datetimeFigureOut">
              <a:rPr lang="en-CN" smtClean="0"/>
              <a:t>2020/12/10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8534-55D9-AE49-A870-CAAC44908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9B2C-A815-C94A-B152-DEBA84FB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0CCA-F471-9741-BE87-63A2C95D6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89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E86E-9893-5249-8BA5-0428AD302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Youth Recidivism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5F023-77A2-7743-8C92-3A7C145E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683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840E-6FD0-7747-B4BC-E18D3AEF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Motivation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CAD8-BF18-C54C-9D4B-A4B6EC94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YES rehabilitation program has a lot of youth who formerly finished this program and reenter into this program again and we want to find out why this program attracts people who finishes this.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431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9A9B-815B-E949-B261-4E00A0AC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36AB-A9B6-4148-AB69-D82ACF8D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Supervised learning with text as feature and YES program as label.</a:t>
            </a:r>
          </a:p>
          <a:p>
            <a:pPr marL="0" indent="0">
              <a:buNone/>
            </a:pPr>
            <a:endParaRPr lang="en-CN" dirty="0"/>
          </a:p>
          <a:p>
            <a:r>
              <a:rPr lang="en-CN" dirty="0"/>
              <a:t>Topic Modeling Analysis:</a:t>
            </a:r>
          </a:p>
          <a:p>
            <a:pPr lvl="1"/>
            <a:r>
              <a:rPr lang="en-US" dirty="0"/>
              <a:t>B</a:t>
            </a:r>
            <a:r>
              <a:rPr lang="en-CN" dirty="0"/>
              <a:t>uild a LDA model and predict the topic by each text.</a:t>
            </a:r>
          </a:p>
          <a:p>
            <a:pPr lvl="1"/>
            <a:r>
              <a:rPr lang="en-CN" dirty="0"/>
              <a:t>Use features in the csv file and result of LDA model as label to build decision tree model.</a:t>
            </a:r>
          </a:p>
          <a:p>
            <a:r>
              <a:rPr lang="zh-CN" altLang="en-US" dirty="0"/>
              <a:t> </a:t>
            </a:r>
            <a:r>
              <a:rPr lang="en-CN" altLang="zh-CN" dirty="0"/>
              <a:t>Sentiment Analysis</a:t>
            </a:r>
          </a:p>
          <a:p>
            <a:pPr lvl="1"/>
            <a:r>
              <a:rPr lang="en-CN" dirty="0"/>
              <a:t>Flair package prediction </a:t>
            </a:r>
          </a:p>
          <a:p>
            <a:pPr lvl="1"/>
            <a:r>
              <a:rPr lang="en-CN" dirty="0"/>
              <a:t>NLTK package prediction</a:t>
            </a:r>
          </a:p>
        </p:txBody>
      </p:sp>
    </p:spTree>
    <p:extLst>
      <p:ext uri="{BB962C8B-B14F-4D97-AF65-F5344CB8AC3E}">
        <p14:creationId xmlns:p14="http://schemas.microsoft.com/office/powerpoint/2010/main" val="13673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5189-59E7-F64E-BA5A-6964677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0121-79AC-E947-87D6-74635BB3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				Decision Tree demo</a:t>
            </a:r>
          </a:p>
        </p:txBody>
      </p:sp>
    </p:spTree>
    <p:extLst>
      <p:ext uri="{BB962C8B-B14F-4D97-AF65-F5344CB8AC3E}">
        <p14:creationId xmlns:p14="http://schemas.microsoft.com/office/powerpoint/2010/main" val="27592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E978-C73D-7A49-8881-3E471CD6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2A38-7F19-684C-89D1-C6A4BAD9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CN" dirty="0"/>
              <a:t>Topic modeling is not suitable for this database because word choices are similar for every case note.</a:t>
            </a:r>
          </a:p>
          <a:p>
            <a:endParaRPr lang="en-CN" dirty="0"/>
          </a:p>
          <a:p>
            <a:r>
              <a:rPr lang="en-CN" dirty="0"/>
              <a:t>Sentiment Analysis is not suitable either because of lack of true feelings in case note.</a:t>
            </a:r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9573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747A-E512-9C41-8235-79180F87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BCD6-1A6E-EB4C-B26F-72E1A6E8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Future Planning Analysis</a:t>
            </a:r>
          </a:p>
          <a:p>
            <a:endParaRPr lang="en-CN" dirty="0"/>
          </a:p>
          <a:p>
            <a:r>
              <a:rPr lang="en-CN" dirty="0"/>
              <a:t>Use pretrained model of word2vec</a:t>
            </a:r>
          </a:p>
        </p:txBody>
      </p:sp>
    </p:spTree>
    <p:extLst>
      <p:ext uri="{BB962C8B-B14F-4D97-AF65-F5344CB8AC3E}">
        <p14:creationId xmlns:p14="http://schemas.microsoft.com/office/powerpoint/2010/main" val="192818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Youth Recidivism Project </vt:lpstr>
      <vt:lpstr>Motivation &amp; Background</vt:lpstr>
      <vt:lpstr>Method</vt:lpstr>
      <vt:lpstr>Demo</vt:lpstr>
      <vt:lpstr>Limitations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Recidivism </dc:title>
  <dc:creator>Luo, Wei</dc:creator>
  <cp:lastModifiedBy>Luo, Wei</cp:lastModifiedBy>
  <cp:revision>13</cp:revision>
  <dcterms:created xsi:type="dcterms:W3CDTF">2020-12-08T06:21:16Z</dcterms:created>
  <dcterms:modified xsi:type="dcterms:W3CDTF">2020-12-09T22:34:11Z</dcterms:modified>
</cp:coreProperties>
</file>