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130ed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130ed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130ed6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130ed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9751d8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9751d8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130ed6e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130ed6e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130ed6e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130ed6e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130ed6e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130ed6e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MAPC Team 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8"/>
            <a:ext cx="85689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Andreas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Sui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Gonzalo Rosales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Lee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MAPC: </a:t>
            </a:r>
            <a:r>
              <a:rPr lang="en"/>
              <a:t>Metropolitan Area Planning Council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MAPC would like to allocate funds to increase broadband access across the 101 Cities around Boston Metro Area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50+ features or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Providers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Ethnicity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% of Unemployment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Collected, preprocessed and filtered out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local database to parse all data locally, instead of using in-memory data structures like dataframes.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Processed Data to filter out necessary parameters from the database to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Analyzed data and mapped out relationships between broadband speeds with several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25" y="309850"/>
            <a:ext cx="3618627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750" y="309850"/>
            <a:ext cx="4039124" cy="27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75" y="2881600"/>
            <a:ext cx="2929471" cy="2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heatmaps using max number of providers in each municipality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out several more variable relationships such 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Household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% unemployment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large, cumulative scatter plot using Median Income and Maximum Advertised Upload and Download Speed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Challenges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very tedious to find and translate census and location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and filtering of data needed as there are a lot of parameters that we do not need to evaluate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are a lot of variables that contribute directly and indirectly to broadband speed, a lot of trial and error had to be done.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FCC Data seems very flat since the reported values are advertised instead of actual real-time values of Broadband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3165828"/>
            <a:ext cx="85689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