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4E6086-5521-4A6A-A866-7057C0FEB9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initial tableau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AF5D2C-FAEC-4355-B757-6EF248F88D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5:46:01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9DC9E876-4CF6-4061-8B01-8C20099CC4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438150"/>
            <a:ext cx="3162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2021-04-11T21:46:01Z</dcterms:created>
  <dcterms:modified xsi:type="dcterms:W3CDTF">2021-04-11T21:46:01Z</dcterms:modified>
</cp:coreProperties>
</file>