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4583c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4583c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6a1574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6a1574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e21490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e2149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e21490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e21490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e21490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0e21490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64c1e48e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64c1e48e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108900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Harvard University Herbarium Handwriting Transcription</a:t>
            </a:r>
            <a:endParaRPr sz="6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485925"/>
            <a:ext cx="852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            	</a:t>
            </a:r>
            <a:r>
              <a:rPr lang="en" sz="1800">
                <a:solidFill>
                  <a:srgbClr val="000000"/>
                </a:solidFill>
              </a:rPr>
              <a:t>Shubhangi Jain</a:t>
            </a:r>
            <a:endParaRPr sz="1800">
              <a:solidFill>
                <a:srgbClr val="000000"/>
              </a:solidFill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1273175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Objective</a:t>
            </a:r>
            <a:endParaRPr sz="37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2143800"/>
            <a:ext cx="85206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To transcribe handwritten text on images of herbarium specimens.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Herbarium specimens are pressed plant samples stored on paper.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Each specimen contains a label that contains the </a:t>
            </a:r>
            <a:r>
              <a:rPr b="1" lang="en" sz="1600">
                <a:solidFill>
                  <a:srgbClr val="000000"/>
                </a:solidFill>
              </a:rPr>
              <a:t>name </a:t>
            </a:r>
            <a:r>
              <a:rPr lang="en" sz="1600">
                <a:solidFill>
                  <a:srgbClr val="000000"/>
                </a:solidFill>
              </a:rPr>
              <a:t>of the curator, their </a:t>
            </a:r>
            <a:r>
              <a:rPr b="1" lang="en" sz="1600">
                <a:solidFill>
                  <a:srgbClr val="000000"/>
                </a:solidFill>
              </a:rPr>
              <a:t>institution</a:t>
            </a:r>
            <a:r>
              <a:rPr lang="en" sz="1600">
                <a:solidFill>
                  <a:srgbClr val="000000"/>
                </a:solidFill>
              </a:rPr>
              <a:t>, the </a:t>
            </a:r>
            <a:r>
              <a:rPr b="1" lang="en" sz="1600">
                <a:solidFill>
                  <a:srgbClr val="000000"/>
                </a:solidFill>
              </a:rPr>
              <a:t>species </a:t>
            </a:r>
            <a:r>
              <a:rPr lang="en" sz="1600">
                <a:solidFill>
                  <a:srgbClr val="000000"/>
                </a:solidFill>
              </a:rPr>
              <a:t>and </a:t>
            </a:r>
            <a:r>
              <a:rPr b="1" lang="en" sz="1600">
                <a:solidFill>
                  <a:srgbClr val="000000"/>
                </a:solidFill>
              </a:rPr>
              <a:t>genus</a:t>
            </a:r>
            <a:r>
              <a:rPr lang="en" sz="1600">
                <a:solidFill>
                  <a:srgbClr val="000000"/>
                </a:solidFill>
              </a:rPr>
              <a:t>, and the </a:t>
            </a:r>
            <a:r>
              <a:rPr b="1" lang="en" sz="1600">
                <a:solidFill>
                  <a:srgbClr val="000000"/>
                </a:solidFill>
              </a:rPr>
              <a:t>collection date.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 sizable number of these labels are handwritten and date back to the early 1900s.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495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051" y="222725"/>
            <a:ext cx="35940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1384700"/>
            <a:ext cx="2209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25" y="1370413"/>
            <a:ext cx="19812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675" y="1513300"/>
            <a:ext cx="2352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52400"/>
            <a:ext cx="84565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1384700"/>
            <a:ext cx="2209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25" y="1370413"/>
            <a:ext cx="19812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675" y="1513300"/>
            <a:ext cx="2352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696625" y="2689625"/>
            <a:ext cx="192900" cy="71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04575" y="3759950"/>
            <a:ext cx="7760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“</a:t>
            </a:r>
            <a:r>
              <a:rPr lang="en"/>
              <a:t>l</a:t>
            </a:r>
            <a:r>
              <a:rPr lang="en"/>
              <a:t>ittle”       				           “house”						         “filled”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308875" y="2640800"/>
            <a:ext cx="192900" cy="71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334250" y="2696775"/>
            <a:ext cx="192900" cy="71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800" y="16224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