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F058E-2E0C-4722-BE4F-4C1F25848637}" v="1" dt="2022-05-02T06:03:0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之皓 辜" userId="7e541bd579ed2d47" providerId="LiveId" clId="{79DF058E-2E0C-4722-BE4F-4C1F25848637}"/>
    <pc:docChg chg="undo custSel addSld modSld">
      <pc:chgData name="之皓 辜" userId="7e541bd579ed2d47" providerId="LiveId" clId="{79DF058E-2E0C-4722-BE4F-4C1F25848637}" dt="2022-05-02T06:03:07.779" v="44"/>
      <pc:docMkLst>
        <pc:docMk/>
      </pc:docMkLst>
      <pc:sldChg chg="modSp new mod">
        <pc:chgData name="之皓 辜" userId="7e541bd579ed2d47" providerId="LiveId" clId="{79DF058E-2E0C-4722-BE4F-4C1F25848637}" dt="2022-05-02T06:03:01.670" v="42" actId="20577"/>
        <pc:sldMkLst>
          <pc:docMk/>
          <pc:sldMk cId="3468160384" sldId="256"/>
        </pc:sldMkLst>
        <pc:spChg chg="mod">
          <ac:chgData name="之皓 辜" userId="7e541bd579ed2d47" providerId="LiveId" clId="{79DF058E-2E0C-4722-BE4F-4C1F25848637}" dt="2022-05-02T06:02:37.069" v="1"/>
          <ac:spMkLst>
            <pc:docMk/>
            <pc:sldMk cId="3468160384" sldId="256"/>
            <ac:spMk id="2" creationId="{BD861C5E-F4B3-18C7-6E83-8A9E377ACB4B}"/>
          </ac:spMkLst>
        </pc:spChg>
        <pc:spChg chg="mod">
          <ac:chgData name="之皓 辜" userId="7e541bd579ed2d47" providerId="LiveId" clId="{79DF058E-2E0C-4722-BE4F-4C1F25848637}" dt="2022-05-02T06:03:01.670" v="42" actId="20577"/>
          <ac:spMkLst>
            <pc:docMk/>
            <pc:sldMk cId="3468160384" sldId="256"/>
            <ac:spMk id="3" creationId="{47CFAE66-D8DC-C896-523F-ED9A2FFA1F12}"/>
          </ac:spMkLst>
        </pc:spChg>
      </pc:sldChg>
      <pc:sldChg chg="addSp delSp modSp new">
        <pc:chgData name="之皓 辜" userId="7e541bd579ed2d47" providerId="LiveId" clId="{79DF058E-2E0C-4722-BE4F-4C1F25848637}" dt="2022-05-02T06:03:07.779" v="44"/>
        <pc:sldMkLst>
          <pc:docMk/>
          <pc:sldMk cId="3455736537" sldId="257"/>
        </pc:sldMkLst>
        <pc:spChg chg="del">
          <ac:chgData name="之皓 辜" userId="7e541bd579ed2d47" providerId="LiveId" clId="{79DF058E-2E0C-4722-BE4F-4C1F25848637}" dt="2022-05-02T06:03:07.779" v="44"/>
          <ac:spMkLst>
            <pc:docMk/>
            <pc:sldMk cId="3455736537" sldId="257"/>
            <ac:spMk id="2" creationId="{67A5CBDC-E73D-37E8-AD11-97F5EDD6692A}"/>
          </ac:spMkLst>
        </pc:spChg>
        <pc:spChg chg="add mod">
          <ac:chgData name="之皓 辜" userId="7e541bd579ed2d47" providerId="LiveId" clId="{79DF058E-2E0C-4722-BE4F-4C1F25848637}" dt="2022-05-02T06:03:07.779" v="44"/>
          <ac:spMkLst>
            <pc:docMk/>
            <pc:sldMk cId="3455736537" sldId="257"/>
            <ac:spMk id="4" creationId="{FD295623-C00F-8C5C-EBE7-E07DBDCD9F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36B20-3864-F2EF-E246-D447D0C20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63F90-1773-16A5-5DCA-703763E6C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1BFDB-DC7B-9943-F94D-EAAE92DD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1EFB5-43C2-E230-5AD9-46EC06F3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CAEC6C-4063-999F-1DD9-B755E308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3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E2B42-0346-C971-7098-92AA737A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EDE50E-798C-5513-6505-ECD104D6C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26BD0-2E36-5298-8B0E-B0D1B9B2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A9D20-9DA7-7FFB-92EF-16BCE683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35190-D2F1-A92C-AD3E-B8C4557D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A78299-CB1D-9B5F-E6D1-86AC437F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4791FE-722B-81CF-BF43-5A2E24F3E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1EDB7-7AFB-4D3B-32F9-ABE747D9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24375-E202-5237-4AFA-8E7EE64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2548D-2C45-BE76-5FC7-C082492C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7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D38F1-B2E5-C5FF-2891-F822E88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C104E-8058-C939-2A2E-844D2695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094B2-64DB-5280-2131-7C03D98C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5AF9D-D2BA-AD9B-8B8C-B874E984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A9429-CFDD-A2A6-0489-59532986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52A41-51CA-7E07-3F77-E162D723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E378A-EA2D-3FAB-B760-6570AAFD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8BB9C-B6E2-3AF8-7F45-5F5CD992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6E58C-82BE-5A84-C509-D50EAB64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C049D-97F2-6F94-DAAD-A1942E54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73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758E2-A905-F513-927C-13A537A7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E24EC-4424-D3B2-0215-834B5ADEE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7397F-28E6-456A-F89F-6F18A655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C5306-A589-9AE2-69F4-F4F5293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8AA61-E462-55F6-F0EE-16A4728A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F70881-0326-919F-B732-B114846C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E80C7-6010-4112-9074-50AD275C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422DA-F7AB-4E4B-BF14-FBE14698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D48C53-E616-65C0-B3B6-752814D1B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7F34D-BE08-162E-3599-A2FC25EBC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9BA841-B640-286A-8EB0-F67164A29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7989F0-27E8-7928-2BBD-3814F33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87E504-65DC-5273-387F-C36DF3A2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30111-C849-4BFF-BF4C-05567203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6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446A4-16E1-CF50-2B36-AFF1C28B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C8C8AB-B058-FF2E-71A3-A7F9B2D7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354F9-C671-7B0B-4DF2-531751C9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E9440-5171-6D68-6883-D5F1D0E3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E8B1E7-BD58-6D37-4B0A-A70B6219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DE70EE-BD3F-78AB-D08C-AF5B6773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762DFB-0B0F-E579-E5F0-0EEDA9B3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D371A-45C1-E6FD-D4B7-8DD64180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65D5B-0EFE-3320-2B24-00978746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6147DC-5B5F-86A5-1F0E-04A47AFB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4ACD21-23FE-AEF1-A3C3-6C0104BA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E2329-0D91-CFB7-3382-73D3D408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F74E3-8EFF-E3C7-E4E5-08010F70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5101-B67F-7281-E6DD-07876898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7442C-A7A3-7BA2-75D2-84628BC8F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701F9C-AD74-BCF9-7EC0-D957444EC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131EE-4130-AD9F-8EA8-5108C9C5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4F6CB-DADE-3C3B-939C-33704A11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8AD6-F67C-4251-7DCE-AB167E9D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0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C1DB56-42E3-B4F0-6F2F-34594260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C82A5-94BC-23CC-B3F1-8364BB53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37003-A6FC-4DF0-8635-8AE2780F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FF0B-2889-43C0-854F-96AB7DFD89A0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067D4-FF03-485D-9B9D-21E956AD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76262-961C-6341-F238-A86D1C9B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B756-076D-4CE5-ADD8-EEA049002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1C5E-F4B3-18C7-6E83-8A9E377AC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BPDA | Brazilian Community Census Analysis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CFAE66-D8DC-C896-523F-ED9A2FFA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member: Zhihao Gu, </a:t>
            </a:r>
            <a:r>
              <a:rPr lang="en-US" altLang="zh-CN" dirty="0" err="1"/>
              <a:t>Chenyang</a:t>
            </a:r>
            <a:r>
              <a:rPr lang="en-US" altLang="zh-CN" dirty="0"/>
              <a:t> </a:t>
            </a:r>
            <a:r>
              <a:rPr lang="en-US" altLang="zh-CN" dirty="0" err="1"/>
              <a:t>zhang</a:t>
            </a:r>
            <a:r>
              <a:rPr lang="en-US" altLang="zh-CN" dirty="0"/>
              <a:t>, </a:t>
            </a:r>
            <a:r>
              <a:rPr lang="en-US" altLang="zh-CN" dirty="0" err="1"/>
              <a:t>Minghui</a:t>
            </a:r>
            <a:r>
              <a:rPr lang="en-US" altLang="zh-CN" dirty="0"/>
              <a:t> Yang, </a:t>
            </a:r>
            <a:r>
              <a:rPr lang="en-US" altLang="zh-CN" dirty="0" err="1"/>
              <a:t>Xiaohan</a:t>
            </a:r>
            <a:r>
              <a:rPr lang="en-US" altLang="zh-CN" dirty="0"/>
              <a:t> Zou, </a:t>
            </a:r>
            <a:r>
              <a:rPr lang="en-US" altLang="zh-CN" dirty="0" err="1"/>
              <a:t>Pengchao</a:t>
            </a:r>
            <a:r>
              <a:rPr lang="en-US" altLang="zh-CN" dirty="0"/>
              <a:t> Yuan.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1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6462D-4588-6CD1-6ECC-090A3AF2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295623-C00F-8C5C-EBE7-E07DBDCD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Brazilian Community Census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3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BPDA | Brazilian Community Census Analysis</vt:lpstr>
      <vt:lpstr>Brazilian Community Census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BPDA | Brazilian Community Census Analysis</dc:title>
  <dc:creator>之皓 辜</dc:creator>
  <cp:lastModifiedBy>之皓 辜</cp:lastModifiedBy>
  <cp:revision>1</cp:revision>
  <dcterms:created xsi:type="dcterms:W3CDTF">2022-05-02T06:02:30Z</dcterms:created>
  <dcterms:modified xsi:type="dcterms:W3CDTF">2022-05-02T06:03:14Z</dcterms:modified>
</cp:coreProperties>
</file>