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8" r:id="rId3"/>
    <p:sldId id="259" r:id="rId4"/>
    <p:sldId id="257" r:id="rId5"/>
    <p:sldId id="258" r:id="rId6"/>
    <p:sldId id="264" r:id="rId7"/>
    <p:sldId id="265" r:id="rId8"/>
    <p:sldId id="270" r:id="rId9"/>
    <p:sldId id="271" r:id="rId10"/>
    <p:sldId id="273" r:id="rId11"/>
    <p:sldId id="274" r:id="rId12"/>
    <p:sldId id="275" r:id="rId13"/>
    <p:sldId id="267" r:id="rId14"/>
    <p:sldId id="261" r:id="rId15"/>
    <p:sldId id="262" r:id="rId16"/>
    <p:sldId id="26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DF058E-2E0C-4722-BE4F-4C1F25848637}" v="65" dt="2022-05-04T02:01:43.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6" autoAdjust="0"/>
    <p:restoredTop sz="58078" autoAdjust="0"/>
  </p:normalViewPr>
  <p:slideViewPr>
    <p:cSldViewPr snapToGrid="0">
      <p:cViewPr varScale="1">
        <p:scale>
          <a:sx n="88" d="100"/>
          <a:sy n="88" d="100"/>
        </p:scale>
        <p:origin x="4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之皓 辜" userId="7e541bd579ed2d47" providerId="LiveId" clId="{79DF058E-2E0C-4722-BE4F-4C1F25848637}"/>
    <pc:docChg chg="undo custSel addSld delSld modSld">
      <pc:chgData name="之皓 辜" userId="7e541bd579ed2d47" providerId="LiveId" clId="{79DF058E-2E0C-4722-BE4F-4C1F25848637}" dt="2022-05-04T02:22:22.653" v="6271" actId="20577"/>
      <pc:docMkLst>
        <pc:docMk/>
      </pc:docMkLst>
      <pc:sldChg chg="modSp new mod">
        <pc:chgData name="之皓 辜" userId="7e541bd579ed2d47" providerId="LiveId" clId="{79DF058E-2E0C-4722-BE4F-4C1F25848637}" dt="2022-05-02T06:03:01.670" v="42" actId="20577"/>
        <pc:sldMkLst>
          <pc:docMk/>
          <pc:sldMk cId="3468160384" sldId="256"/>
        </pc:sldMkLst>
        <pc:spChg chg="mod">
          <ac:chgData name="之皓 辜" userId="7e541bd579ed2d47" providerId="LiveId" clId="{79DF058E-2E0C-4722-BE4F-4C1F25848637}" dt="2022-05-02T06:02:37.069" v="1"/>
          <ac:spMkLst>
            <pc:docMk/>
            <pc:sldMk cId="3468160384" sldId="256"/>
            <ac:spMk id="2" creationId="{BD861C5E-F4B3-18C7-6E83-8A9E377ACB4B}"/>
          </ac:spMkLst>
        </pc:spChg>
        <pc:spChg chg="mod">
          <ac:chgData name="之皓 辜" userId="7e541bd579ed2d47" providerId="LiveId" clId="{79DF058E-2E0C-4722-BE4F-4C1F25848637}" dt="2022-05-02T06:03:01.670" v="42" actId="20577"/>
          <ac:spMkLst>
            <pc:docMk/>
            <pc:sldMk cId="3468160384" sldId="256"/>
            <ac:spMk id="3" creationId="{47CFAE66-D8DC-C896-523F-ED9A2FFA1F12}"/>
          </ac:spMkLst>
        </pc:spChg>
      </pc:sldChg>
      <pc:sldChg chg="addSp delSp modSp new mod modNotesTx">
        <pc:chgData name="之皓 辜" userId="7e541bd579ed2d47" providerId="LiveId" clId="{79DF058E-2E0C-4722-BE4F-4C1F25848637}" dt="2022-05-04T01:42:16.584" v="2461" actId="20577"/>
        <pc:sldMkLst>
          <pc:docMk/>
          <pc:sldMk cId="3455736537" sldId="257"/>
        </pc:sldMkLst>
        <pc:spChg chg="del">
          <ac:chgData name="之皓 辜" userId="7e541bd579ed2d47" providerId="LiveId" clId="{79DF058E-2E0C-4722-BE4F-4C1F25848637}" dt="2022-05-02T06:03:07.779" v="44"/>
          <ac:spMkLst>
            <pc:docMk/>
            <pc:sldMk cId="3455736537" sldId="257"/>
            <ac:spMk id="2" creationId="{67A5CBDC-E73D-37E8-AD11-97F5EDD6692A}"/>
          </ac:spMkLst>
        </pc:spChg>
        <pc:spChg chg="mod">
          <ac:chgData name="之皓 辜" userId="7e541bd579ed2d47" providerId="LiveId" clId="{79DF058E-2E0C-4722-BE4F-4C1F25848637}" dt="2022-05-03T23:35:34.865" v="616" actId="27636"/>
          <ac:spMkLst>
            <pc:docMk/>
            <pc:sldMk cId="3455736537" sldId="257"/>
            <ac:spMk id="3" creationId="{CED6462D-4588-6CD1-6ECC-090A3AF2433C}"/>
          </ac:spMkLst>
        </pc:spChg>
        <pc:spChg chg="add mod">
          <ac:chgData name="之皓 辜" userId="7e541bd579ed2d47" providerId="LiveId" clId="{79DF058E-2E0C-4722-BE4F-4C1F25848637}" dt="2022-05-03T23:35:32.165" v="614"/>
          <ac:spMkLst>
            <pc:docMk/>
            <pc:sldMk cId="3455736537" sldId="257"/>
            <ac:spMk id="4" creationId="{FD295623-C00F-8C5C-EBE7-E07DBDCD9FD3}"/>
          </ac:spMkLst>
        </pc:spChg>
        <pc:spChg chg="add del mod">
          <ac:chgData name="之皓 辜" userId="7e541bd579ed2d47" providerId="LiveId" clId="{79DF058E-2E0C-4722-BE4F-4C1F25848637}" dt="2022-05-03T23:46:42.928" v="804"/>
          <ac:spMkLst>
            <pc:docMk/>
            <pc:sldMk cId="3455736537" sldId="257"/>
            <ac:spMk id="5" creationId="{308A9B69-EC6C-58E0-E1FC-8090FDCA250F}"/>
          </ac:spMkLst>
        </pc:spChg>
      </pc:sldChg>
      <pc:sldChg chg="modSp add mod modNotesTx">
        <pc:chgData name="之皓 辜" userId="7e541bd579ed2d47" providerId="LiveId" clId="{79DF058E-2E0C-4722-BE4F-4C1F25848637}" dt="2022-05-04T02:17:13.022" v="5834" actId="2"/>
        <pc:sldMkLst>
          <pc:docMk/>
          <pc:sldMk cId="3526378995" sldId="258"/>
        </pc:sldMkLst>
        <pc:spChg chg="mod">
          <ac:chgData name="之皓 辜" userId="7e541bd579ed2d47" providerId="LiveId" clId="{79DF058E-2E0C-4722-BE4F-4C1F25848637}" dt="2022-05-03T23:46:54.818" v="823" actId="20577"/>
          <ac:spMkLst>
            <pc:docMk/>
            <pc:sldMk cId="3526378995" sldId="258"/>
            <ac:spMk id="2" creationId="{99C4452A-E53A-4427-A840-0CAB6C5022D0}"/>
          </ac:spMkLst>
        </pc:spChg>
        <pc:spChg chg="mod">
          <ac:chgData name="之皓 辜" userId="7e541bd579ed2d47" providerId="LiveId" clId="{79DF058E-2E0C-4722-BE4F-4C1F25848637}" dt="2022-05-04T00:33:31.923" v="1502" actId="313"/>
          <ac:spMkLst>
            <pc:docMk/>
            <pc:sldMk cId="3526378995" sldId="258"/>
            <ac:spMk id="9" creationId="{7C9F297A-8210-42BB-9D29-26DFFAD6D5F3}"/>
          </ac:spMkLst>
        </pc:spChg>
        <pc:picChg chg="mod modCrop">
          <ac:chgData name="之皓 辜" userId="7e541bd579ed2d47" providerId="LiveId" clId="{79DF058E-2E0C-4722-BE4F-4C1F25848637}" dt="2022-05-03T23:53:34.377" v="833" actId="732"/>
          <ac:picMkLst>
            <pc:docMk/>
            <pc:sldMk cId="3526378995" sldId="258"/>
            <ac:picMk id="6" creationId="{7963C3D2-84D2-458C-869C-5DD8BBECB4A5}"/>
          </ac:picMkLst>
        </pc:picChg>
      </pc:sldChg>
      <pc:sldChg chg="add modNotesTx">
        <pc:chgData name="之皓 辜" userId="7e541bd579ed2d47" providerId="LiveId" clId="{79DF058E-2E0C-4722-BE4F-4C1F25848637}" dt="2022-05-04T01:40:36.883" v="2286" actId="20577"/>
        <pc:sldMkLst>
          <pc:docMk/>
          <pc:sldMk cId="4085121333" sldId="259"/>
        </pc:sldMkLst>
      </pc:sldChg>
      <pc:sldChg chg="modSp add mod modNotesTx">
        <pc:chgData name="之皓 辜" userId="7e541bd579ed2d47" providerId="LiveId" clId="{79DF058E-2E0C-4722-BE4F-4C1F25848637}" dt="2022-05-04T02:22:22.653" v="6271" actId="20577"/>
        <pc:sldMkLst>
          <pc:docMk/>
          <pc:sldMk cId="3416626871" sldId="261"/>
        </pc:sldMkLst>
        <pc:spChg chg="mod">
          <ac:chgData name="之皓 辜" userId="7e541bd579ed2d47" providerId="LiveId" clId="{79DF058E-2E0C-4722-BE4F-4C1F25848637}" dt="2022-05-04T02:03:10.337" v="4151" actId="20577"/>
          <ac:spMkLst>
            <pc:docMk/>
            <pc:sldMk cId="3416626871" sldId="261"/>
            <ac:spMk id="3" creationId="{E7FE0ACE-A7AF-45FA-A7AF-DAD5CE6291DD}"/>
          </ac:spMkLst>
        </pc:spChg>
      </pc:sldChg>
      <pc:sldChg chg="addSp delSp modSp add mod modNotesTx">
        <pc:chgData name="之皓 辜" userId="7e541bd579ed2d47" providerId="LiveId" clId="{79DF058E-2E0C-4722-BE4F-4C1F25848637}" dt="2022-05-03T23:44:17.606" v="770" actId="113"/>
        <pc:sldMkLst>
          <pc:docMk/>
          <pc:sldMk cId="2961724078" sldId="262"/>
        </pc:sldMkLst>
        <pc:spChg chg="mod">
          <ac:chgData name="之皓 辜" userId="7e541bd579ed2d47" providerId="LiveId" clId="{79DF058E-2E0C-4722-BE4F-4C1F25848637}" dt="2022-05-03T05:41:13.350" v="612" actId="20577"/>
          <ac:spMkLst>
            <pc:docMk/>
            <pc:sldMk cId="2961724078" sldId="262"/>
            <ac:spMk id="3" creationId="{99AB12A4-8D4F-4DA7-B215-CF50025A5537}"/>
          </ac:spMkLst>
        </pc:spChg>
        <pc:spChg chg="add del">
          <ac:chgData name="之皓 辜" userId="7e541bd579ed2d47" providerId="LiveId" clId="{79DF058E-2E0C-4722-BE4F-4C1F25848637}" dt="2022-05-03T04:28:05.642" v="254"/>
          <ac:spMkLst>
            <pc:docMk/>
            <pc:sldMk cId="2961724078" sldId="262"/>
            <ac:spMk id="4" creationId="{8603F507-29EE-BE5A-963B-43CB77122255}"/>
          </ac:spMkLst>
        </pc:spChg>
        <pc:spChg chg="add del">
          <ac:chgData name="之皓 辜" userId="7e541bd579ed2d47" providerId="LiveId" clId="{79DF058E-2E0C-4722-BE4F-4C1F25848637}" dt="2022-05-03T04:28:07.524" v="256"/>
          <ac:spMkLst>
            <pc:docMk/>
            <pc:sldMk cId="2961724078" sldId="262"/>
            <ac:spMk id="5" creationId="{F77DC9FE-D42D-C43C-8D1C-DCFAA38E9102}"/>
          </ac:spMkLst>
        </pc:spChg>
        <pc:spChg chg="add del">
          <ac:chgData name="之皓 辜" userId="7e541bd579ed2d47" providerId="LiveId" clId="{79DF058E-2E0C-4722-BE4F-4C1F25848637}" dt="2022-05-03T04:28:09.435" v="258"/>
          <ac:spMkLst>
            <pc:docMk/>
            <pc:sldMk cId="2961724078" sldId="262"/>
            <ac:spMk id="6" creationId="{A532B2A6-7028-E065-B0A6-5CF8C095E782}"/>
          </ac:spMkLst>
        </pc:spChg>
      </pc:sldChg>
      <pc:sldChg chg="addSp delSp modSp new del mod">
        <pc:chgData name="之皓 辜" userId="7e541bd579ed2d47" providerId="LiveId" clId="{79DF058E-2E0C-4722-BE4F-4C1F25848637}" dt="2022-05-03T23:46:34.265" v="802" actId="47"/>
        <pc:sldMkLst>
          <pc:docMk/>
          <pc:sldMk cId="2135914280" sldId="263"/>
        </pc:sldMkLst>
        <pc:spChg chg="mod">
          <ac:chgData name="之皓 辜" userId="7e541bd579ed2d47" providerId="LiveId" clId="{79DF058E-2E0C-4722-BE4F-4C1F25848637}" dt="2022-05-03T23:46:25.299" v="799" actId="20577"/>
          <ac:spMkLst>
            <pc:docMk/>
            <pc:sldMk cId="2135914280" sldId="263"/>
            <ac:spMk id="2" creationId="{732F0EC7-8AC8-00BC-BF5F-019FE2F7403F}"/>
          </ac:spMkLst>
        </pc:spChg>
        <pc:spChg chg="add del">
          <ac:chgData name="之皓 辜" userId="7e541bd579ed2d47" providerId="LiveId" clId="{79DF058E-2E0C-4722-BE4F-4C1F25848637}" dt="2022-05-03T23:46:30.736" v="801"/>
          <ac:spMkLst>
            <pc:docMk/>
            <pc:sldMk cId="2135914280" sldId="263"/>
            <ac:spMk id="3" creationId="{486ED9B2-8FA8-9E44-1629-33A309926A6C}"/>
          </ac:spMkLst>
        </pc:spChg>
        <pc:spChg chg="add del mod">
          <ac:chgData name="之皓 辜" userId="7e541bd579ed2d47" providerId="LiveId" clId="{79DF058E-2E0C-4722-BE4F-4C1F25848637}" dt="2022-05-03T23:46:30.736" v="801"/>
          <ac:spMkLst>
            <pc:docMk/>
            <pc:sldMk cId="2135914280" sldId="263"/>
            <ac:spMk id="4" creationId="{D18CA09E-59BC-2D91-D3CE-FCE5269919F4}"/>
          </ac:spMkLst>
        </pc:spChg>
      </pc:sldChg>
      <pc:sldChg chg="addSp delSp modSp new mod modNotesTx">
        <pc:chgData name="之皓 辜" userId="7e541bd579ed2d47" providerId="LiveId" clId="{79DF058E-2E0C-4722-BE4F-4C1F25848637}" dt="2022-05-04T01:49:05.995" v="3043" actId="20577"/>
        <pc:sldMkLst>
          <pc:docMk/>
          <pc:sldMk cId="1022795079" sldId="264"/>
        </pc:sldMkLst>
        <pc:spChg chg="mod">
          <ac:chgData name="之皓 辜" userId="7e541bd579ed2d47" providerId="LiveId" clId="{79DF058E-2E0C-4722-BE4F-4C1F25848637}" dt="2022-05-03T23:51:48.300" v="828" actId="962"/>
          <ac:spMkLst>
            <pc:docMk/>
            <pc:sldMk cId="1022795079" sldId="264"/>
            <ac:spMk id="2" creationId="{33A8ABC4-035D-F86A-F44A-C94D356F780E}"/>
          </ac:spMkLst>
        </pc:spChg>
        <pc:spChg chg="del">
          <ac:chgData name="之皓 辜" userId="7e541bd579ed2d47" providerId="LiveId" clId="{79DF058E-2E0C-4722-BE4F-4C1F25848637}" dt="2022-05-03T23:51:44.795" v="825" actId="931"/>
          <ac:spMkLst>
            <pc:docMk/>
            <pc:sldMk cId="1022795079" sldId="264"/>
            <ac:spMk id="3" creationId="{E032C3B4-3A4C-A7D4-FA78-B813317C02E5}"/>
          </ac:spMkLst>
        </pc:spChg>
        <pc:spChg chg="add del mod">
          <ac:chgData name="之皓 辜" userId="7e541bd579ed2d47" providerId="LiveId" clId="{79DF058E-2E0C-4722-BE4F-4C1F25848637}" dt="2022-05-03T23:53:26.277" v="832"/>
          <ac:spMkLst>
            <pc:docMk/>
            <pc:sldMk cId="1022795079" sldId="264"/>
            <ac:spMk id="6" creationId="{0601C8AC-0378-518D-37A5-9A097263357E}"/>
          </ac:spMkLst>
        </pc:spChg>
        <pc:spChg chg="add mod">
          <ac:chgData name="之皓 辜" userId="7e541bd579ed2d47" providerId="LiveId" clId="{79DF058E-2E0C-4722-BE4F-4C1F25848637}" dt="2022-05-04T00:17:50.508" v="1209" actId="20577"/>
          <ac:spMkLst>
            <pc:docMk/>
            <pc:sldMk cId="1022795079" sldId="264"/>
            <ac:spMk id="7" creationId="{4215555F-ACAD-511E-9735-35819ACC4926}"/>
          </ac:spMkLst>
        </pc:spChg>
        <pc:spChg chg="add mod">
          <ac:chgData name="之皓 辜" userId="7e541bd579ed2d47" providerId="LiveId" clId="{79DF058E-2E0C-4722-BE4F-4C1F25848637}" dt="2022-05-04T00:07:07.021" v="1057" actId="1076"/>
          <ac:spMkLst>
            <pc:docMk/>
            <pc:sldMk cId="1022795079" sldId="264"/>
            <ac:spMk id="8" creationId="{46D0C9CB-76C2-F4A0-AD25-96BAC9B84979}"/>
          </ac:spMkLst>
        </pc:spChg>
        <pc:spChg chg="add del mod">
          <ac:chgData name="之皓 辜" userId="7e541bd579ed2d47" providerId="LiveId" clId="{79DF058E-2E0C-4722-BE4F-4C1F25848637}" dt="2022-05-04T01:24:04.419" v="1896" actId="21"/>
          <ac:spMkLst>
            <pc:docMk/>
            <pc:sldMk cId="1022795079" sldId="264"/>
            <ac:spMk id="10" creationId="{1D64E0BC-29A6-86D8-971A-837997CE28F2}"/>
          </ac:spMkLst>
        </pc:spChg>
        <pc:picChg chg="add del mod">
          <ac:chgData name="之皓 辜" userId="7e541bd579ed2d47" providerId="LiveId" clId="{79DF058E-2E0C-4722-BE4F-4C1F25848637}" dt="2022-05-04T01:24:04.419" v="1896" actId="21"/>
          <ac:picMkLst>
            <pc:docMk/>
            <pc:sldMk cId="1022795079" sldId="264"/>
            <ac:picMk id="5" creationId="{7900A7DA-6C8A-139F-C8E5-88607D43D1DA}"/>
          </ac:picMkLst>
        </pc:picChg>
      </pc:sldChg>
      <pc:sldChg chg="addSp modSp new mod modNotesTx">
        <pc:chgData name="之皓 辜" userId="7e541bd579ed2d47" providerId="LiveId" clId="{79DF058E-2E0C-4722-BE4F-4C1F25848637}" dt="2022-05-04T01:52:32.962" v="3676" actId="20577"/>
        <pc:sldMkLst>
          <pc:docMk/>
          <pc:sldMk cId="3305979141" sldId="265"/>
        </pc:sldMkLst>
        <pc:spChg chg="mod">
          <ac:chgData name="之皓 辜" userId="7e541bd579ed2d47" providerId="LiveId" clId="{79DF058E-2E0C-4722-BE4F-4C1F25848637}" dt="2022-05-04T00:37:13.372" v="1534" actId="20577"/>
          <ac:spMkLst>
            <pc:docMk/>
            <pc:sldMk cId="3305979141" sldId="265"/>
            <ac:spMk id="2" creationId="{571C99F8-F4B9-0AE1-B828-E77B434D131F}"/>
          </ac:spMkLst>
        </pc:spChg>
        <pc:spChg chg="mod">
          <ac:chgData name="之皓 辜" userId="7e541bd579ed2d47" providerId="LiveId" clId="{79DF058E-2E0C-4722-BE4F-4C1F25848637}" dt="2022-05-04T01:12:38.473" v="1651" actId="1076"/>
          <ac:spMkLst>
            <pc:docMk/>
            <pc:sldMk cId="3305979141" sldId="265"/>
            <ac:spMk id="3" creationId="{497546A0-2FBF-5287-47C5-64BAFC260649}"/>
          </ac:spMkLst>
        </pc:spChg>
        <pc:picChg chg="add mod modCrop">
          <ac:chgData name="之皓 辜" userId="7e541bd579ed2d47" providerId="LiveId" clId="{79DF058E-2E0C-4722-BE4F-4C1F25848637}" dt="2022-05-04T01:13:28.514" v="1669" actId="1076"/>
          <ac:picMkLst>
            <pc:docMk/>
            <pc:sldMk cId="3305979141" sldId="265"/>
            <ac:picMk id="4" creationId="{5D849911-C81D-09C1-1104-DA39F80A60C9}"/>
          </ac:picMkLst>
        </pc:picChg>
        <pc:picChg chg="add mod">
          <ac:chgData name="之皓 辜" userId="7e541bd579ed2d47" providerId="LiveId" clId="{79DF058E-2E0C-4722-BE4F-4C1F25848637}" dt="2022-05-04T01:13:14.491" v="1665" actId="1076"/>
          <ac:picMkLst>
            <pc:docMk/>
            <pc:sldMk cId="3305979141" sldId="265"/>
            <ac:picMk id="6" creationId="{16C934DC-01C7-D211-4F04-F32B2BDBA910}"/>
          </ac:picMkLst>
        </pc:picChg>
      </pc:sldChg>
      <pc:sldChg chg="new del">
        <pc:chgData name="之皓 辜" userId="7e541bd579ed2d47" providerId="LiveId" clId="{79DF058E-2E0C-4722-BE4F-4C1F25848637}" dt="2022-05-04T00:37:18.792" v="1535" actId="47"/>
        <pc:sldMkLst>
          <pc:docMk/>
          <pc:sldMk cId="3954431065" sldId="266"/>
        </pc:sldMkLst>
      </pc:sldChg>
      <pc:sldChg chg="addSp delSp modSp new mod modNotesTx">
        <pc:chgData name="之皓 辜" userId="7e541bd579ed2d47" providerId="LiveId" clId="{79DF058E-2E0C-4722-BE4F-4C1F25848637}" dt="2022-05-04T02:20:25.188" v="5951" actId="20577"/>
        <pc:sldMkLst>
          <pc:docMk/>
          <pc:sldMk cId="2036234987" sldId="267"/>
        </pc:sldMkLst>
        <pc:spChg chg="mod">
          <ac:chgData name="之皓 辜" userId="7e541bd579ed2d47" providerId="LiveId" clId="{79DF058E-2E0C-4722-BE4F-4C1F25848637}" dt="2022-05-04T00:34:44.871" v="1503" actId="20577"/>
          <ac:spMkLst>
            <pc:docMk/>
            <pc:sldMk cId="2036234987" sldId="267"/>
            <ac:spMk id="2" creationId="{E99262E5-A774-8DEC-1449-24D499ADC7DC}"/>
          </ac:spMkLst>
        </pc:spChg>
        <pc:spChg chg="del">
          <ac:chgData name="之皓 辜" userId="7e541bd579ed2d47" providerId="LiveId" clId="{79DF058E-2E0C-4722-BE4F-4C1F25848637}" dt="2022-05-03T04:57:47.364" v="485" actId="22"/>
          <ac:spMkLst>
            <pc:docMk/>
            <pc:sldMk cId="2036234987" sldId="267"/>
            <ac:spMk id="3" creationId="{7716FAC1-2DC6-E342-8FE8-AD2FA219FB8B}"/>
          </ac:spMkLst>
        </pc:spChg>
        <pc:spChg chg="add mod">
          <ac:chgData name="之皓 辜" userId="7e541bd579ed2d47" providerId="LiveId" clId="{79DF058E-2E0C-4722-BE4F-4C1F25848637}" dt="2022-05-04T01:35:02.598" v="2102" actId="1076"/>
          <ac:spMkLst>
            <pc:docMk/>
            <pc:sldMk cId="2036234987" sldId="267"/>
            <ac:spMk id="7" creationId="{44E7CEC9-BA37-73CA-1FC5-F16C873A3BBA}"/>
          </ac:spMkLst>
        </pc:spChg>
        <pc:picChg chg="add mod modCrop">
          <ac:chgData name="之皓 辜" userId="7e541bd579ed2d47" providerId="LiveId" clId="{79DF058E-2E0C-4722-BE4F-4C1F25848637}" dt="2022-05-04T01:35:04.007" v="2103" actId="1076"/>
          <ac:picMkLst>
            <pc:docMk/>
            <pc:sldMk cId="2036234987" sldId="267"/>
            <ac:picMk id="4" creationId="{36E6A0C2-2EEC-938F-39A7-08CEEE57EEAC}"/>
          </ac:picMkLst>
        </pc:picChg>
        <pc:picChg chg="add del mod ord">
          <ac:chgData name="之皓 辜" userId="7e541bd579ed2d47" providerId="LiveId" clId="{79DF058E-2E0C-4722-BE4F-4C1F25848637}" dt="2022-05-03T04:58:11.080" v="487" actId="478"/>
          <ac:picMkLst>
            <pc:docMk/>
            <pc:sldMk cId="2036234987" sldId="267"/>
            <ac:picMk id="5" creationId="{73A7FB54-2FE2-9C60-857A-7946F17729BF}"/>
          </ac:picMkLst>
        </pc:picChg>
        <pc:picChg chg="add mod modCrop">
          <ac:chgData name="之皓 辜" userId="7e541bd579ed2d47" providerId="LiveId" clId="{79DF058E-2E0C-4722-BE4F-4C1F25848637}" dt="2022-05-04T01:35:05.178" v="2104" actId="1076"/>
          <ac:picMkLst>
            <pc:docMk/>
            <pc:sldMk cId="2036234987" sldId="267"/>
            <ac:picMk id="6" creationId="{452C2F3F-ECF6-1020-094F-44C7D9CC8E7F}"/>
          </ac:picMkLst>
        </pc:picChg>
      </pc:sldChg>
      <pc:sldChg chg="modSp add mod modNotesTx">
        <pc:chgData name="之皓 辜" userId="7e541bd579ed2d47" providerId="LiveId" clId="{79DF058E-2E0C-4722-BE4F-4C1F25848637}" dt="2022-05-04T01:40:19.608" v="2285" actId="20577"/>
        <pc:sldMkLst>
          <pc:docMk/>
          <pc:sldMk cId="2885138349" sldId="268"/>
        </pc:sldMkLst>
        <pc:spChg chg="mod">
          <ac:chgData name="之皓 辜" userId="7e541bd579ed2d47" providerId="LiveId" clId="{79DF058E-2E0C-4722-BE4F-4C1F25848637}" dt="2022-05-03T23:36:23.458" v="640" actId="20577"/>
          <ac:spMkLst>
            <pc:docMk/>
            <pc:sldMk cId="2885138349" sldId="268"/>
            <ac:spMk id="3" creationId="{44EF6E0E-3502-4253-97B7-9F37D60B009E}"/>
          </ac:spMkLst>
        </pc:spChg>
      </pc:sldChg>
      <pc:sldChg chg="new del">
        <pc:chgData name="之皓 辜" userId="7e541bd579ed2d47" providerId="LiveId" clId="{79DF058E-2E0C-4722-BE4F-4C1F25848637}" dt="2022-05-03T23:35:56.139" v="618" actId="47"/>
        <pc:sldMkLst>
          <pc:docMk/>
          <pc:sldMk cId="3159045853" sldId="268"/>
        </pc:sldMkLst>
      </pc:sldChg>
      <pc:sldChg chg="delSp modSp new mod">
        <pc:chgData name="之皓 辜" userId="7e541bd579ed2d47" providerId="LiveId" clId="{79DF058E-2E0C-4722-BE4F-4C1F25848637}" dt="2022-05-04T01:36:20.793" v="2170" actId="403"/>
        <pc:sldMkLst>
          <pc:docMk/>
          <pc:sldMk cId="3686816197" sldId="269"/>
        </pc:sldMkLst>
        <pc:spChg chg="mod">
          <ac:chgData name="之皓 辜" userId="7e541bd579ed2d47" providerId="LiveId" clId="{79DF058E-2E0C-4722-BE4F-4C1F25848637}" dt="2022-05-04T01:36:20.793" v="2170" actId="403"/>
          <ac:spMkLst>
            <pc:docMk/>
            <pc:sldMk cId="3686816197" sldId="269"/>
            <ac:spMk id="2" creationId="{B277C5A7-6334-C67A-B532-113A3A11D3B8}"/>
          </ac:spMkLst>
        </pc:spChg>
        <pc:spChg chg="del mod">
          <ac:chgData name="之皓 辜" userId="7e541bd579ed2d47" providerId="LiveId" clId="{79DF058E-2E0C-4722-BE4F-4C1F25848637}" dt="2022-05-03T23:45:02.599" v="789" actId="478"/>
          <ac:spMkLst>
            <pc:docMk/>
            <pc:sldMk cId="3686816197" sldId="269"/>
            <ac:spMk id="3" creationId="{E9F95D74-E425-4031-E5A4-E16BEEADCCF7}"/>
          </ac:spMkLst>
        </pc:spChg>
      </pc:sldChg>
      <pc:sldChg chg="addSp delSp modSp add mod modNotesTx">
        <pc:chgData name="之皓 辜" userId="7e541bd579ed2d47" providerId="LiveId" clId="{79DF058E-2E0C-4722-BE4F-4C1F25848637}" dt="2022-05-04T02:19:22.238" v="5838" actId="113"/>
        <pc:sldMkLst>
          <pc:docMk/>
          <pc:sldMk cId="2578867843" sldId="270"/>
        </pc:sldMkLst>
        <pc:spChg chg="mod">
          <ac:chgData name="之皓 辜" userId="7e541bd579ed2d47" providerId="LiveId" clId="{79DF058E-2E0C-4722-BE4F-4C1F25848637}" dt="2022-05-04T01:13:37.438" v="1677" actId="20577"/>
          <ac:spMkLst>
            <pc:docMk/>
            <pc:sldMk cId="2578867843" sldId="270"/>
            <ac:spMk id="2" creationId="{571C99F8-F4B9-0AE1-B828-E77B434D131F}"/>
          </ac:spMkLst>
        </pc:spChg>
        <pc:spChg chg="del">
          <ac:chgData name="之皓 辜" userId="7e541bd579ed2d47" providerId="LiveId" clId="{79DF058E-2E0C-4722-BE4F-4C1F25848637}" dt="2022-05-04T01:07:35.536" v="1620"/>
          <ac:spMkLst>
            <pc:docMk/>
            <pc:sldMk cId="2578867843" sldId="270"/>
            <ac:spMk id="3" creationId="{497546A0-2FBF-5287-47C5-64BAFC260649}"/>
          </ac:spMkLst>
        </pc:spChg>
        <pc:spChg chg="add del mod">
          <ac:chgData name="之皓 辜" userId="7e541bd579ed2d47" providerId="LiveId" clId="{79DF058E-2E0C-4722-BE4F-4C1F25848637}" dt="2022-05-04T01:14:07.684" v="1713" actId="478"/>
          <ac:spMkLst>
            <pc:docMk/>
            <pc:sldMk cId="2578867843" sldId="270"/>
            <ac:spMk id="6" creationId="{38EB9FF1-BB02-708E-AD9C-28AE856777BF}"/>
          </ac:spMkLst>
        </pc:spChg>
        <pc:spChg chg="add mod">
          <ac:chgData name="之皓 辜" userId="7e541bd579ed2d47" providerId="LiveId" clId="{79DF058E-2E0C-4722-BE4F-4C1F25848637}" dt="2022-05-04T01:15:17.103" v="1855" actId="1076"/>
          <ac:spMkLst>
            <pc:docMk/>
            <pc:sldMk cId="2578867843" sldId="270"/>
            <ac:spMk id="7" creationId="{EF592ED6-E3B5-A42F-95D3-1AD87F95E462}"/>
          </ac:spMkLst>
        </pc:spChg>
        <pc:picChg chg="add mod">
          <ac:chgData name="之皓 辜" userId="7e541bd579ed2d47" providerId="LiveId" clId="{79DF058E-2E0C-4722-BE4F-4C1F25848637}" dt="2022-05-04T01:07:42.176" v="1624" actId="1076"/>
          <ac:picMkLst>
            <pc:docMk/>
            <pc:sldMk cId="2578867843" sldId="270"/>
            <ac:picMk id="5" creationId="{1F7DA3ED-DA26-B5E8-1F88-909E27226800}"/>
          </ac:picMkLst>
        </pc:picChg>
      </pc:sldChg>
      <pc:sldChg chg="addSp delSp modSp add mod modNotesTx">
        <pc:chgData name="之皓 辜" userId="7e541bd579ed2d47" providerId="LiveId" clId="{79DF058E-2E0C-4722-BE4F-4C1F25848637}" dt="2022-05-04T02:00:58.948" v="4031" actId="5793"/>
        <pc:sldMkLst>
          <pc:docMk/>
          <pc:sldMk cId="2382385291" sldId="271"/>
        </pc:sldMkLst>
        <pc:spChg chg="mod">
          <ac:chgData name="之皓 辜" userId="7e541bd579ed2d47" providerId="LiveId" clId="{79DF058E-2E0C-4722-BE4F-4C1F25848637}" dt="2022-05-04T01:15:33.175" v="1856"/>
          <ac:spMkLst>
            <pc:docMk/>
            <pc:sldMk cId="2382385291" sldId="271"/>
            <ac:spMk id="2" creationId="{571C99F8-F4B9-0AE1-B828-E77B434D131F}"/>
          </ac:spMkLst>
        </pc:spChg>
        <pc:spChg chg="mod">
          <ac:chgData name="之皓 辜" userId="7e541bd579ed2d47" providerId="LiveId" clId="{79DF058E-2E0C-4722-BE4F-4C1F25848637}" dt="2022-05-04T01:22:56.794" v="1884"/>
          <ac:spMkLst>
            <pc:docMk/>
            <pc:sldMk cId="2382385291" sldId="271"/>
            <ac:spMk id="3" creationId="{497546A0-2FBF-5287-47C5-64BAFC260649}"/>
          </ac:spMkLst>
        </pc:spChg>
        <pc:spChg chg="add del">
          <ac:chgData name="之皓 辜" userId="7e541bd579ed2d47" providerId="LiveId" clId="{79DF058E-2E0C-4722-BE4F-4C1F25848637}" dt="2022-05-04T01:22:49.770" v="1881"/>
          <ac:spMkLst>
            <pc:docMk/>
            <pc:sldMk cId="2382385291" sldId="271"/>
            <ac:spMk id="4" creationId="{20822031-ADE9-3356-8432-FC08373365DF}"/>
          </ac:spMkLst>
        </pc:spChg>
        <pc:spChg chg="add del">
          <ac:chgData name="之皓 辜" userId="7e541bd579ed2d47" providerId="LiveId" clId="{79DF058E-2E0C-4722-BE4F-4C1F25848637}" dt="2022-05-04T01:22:51.352" v="1883"/>
          <ac:spMkLst>
            <pc:docMk/>
            <pc:sldMk cId="2382385291" sldId="271"/>
            <ac:spMk id="5" creationId="{B4E6609C-4C49-5FFE-1799-70B5301D79C5}"/>
          </ac:spMkLst>
        </pc:spChg>
        <pc:picChg chg="add mod">
          <ac:chgData name="之皓 辜" userId="7e541bd579ed2d47" providerId="LiveId" clId="{79DF058E-2E0C-4722-BE4F-4C1F25848637}" dt="2022-05-04T01:54:59.342" v="3878" actId="14100"/>
          <ac:picMkLst>
            <pc:docMk/>
            <pc:sldMk cId="2382385291" sldId="271"/>
            <ac:picMk id="5" creationId="{901FF828-0490-E259-148D-82EEBA0726FA}"/>
          </ac:picMkLst>
        </pc:picChg>
        <pc:picChg chg="add del mod">
          <ac:chgData name="之皓 辜" userId="7e541bd579ed2d47" providerId="LiveId" clId="{79DF058E-2E0C-4722-BE4F-4C1F25848637}" dt="2022-05-04T01:54:53.453" v="3875" actId="478"/>
          <ac:picMkLst>
            <pc:docMk/>
            <pc:sldMk cId="2382385291" sldId="271"/>
            <ac:picMk id="7" creationId="{E9AAAC89-7EBF-13C5-C2DE-95887ED682BF}"/>
          </ac:picMkLst>
        </pc:picChg>
        <pc:picChg chg="add mod">
          <ac:chgData name="之皓 辜" userId="7e541bd579ed2d47" providerId="LiveId" clId="{79DF058E-2E0C-4722-BE4F-4C1F25848637}" dt="2022-05-04T01:23:28.069" v="1894" actId="1076"/>
          <ac:picMkLst>
            <pc:docMk/>
            <pc:sldMk cId="2382385291" sldId="271"/>
            <ac:picMk id="9" creationId="{7DA65B44-0B71-C048-1C7E-36E02BF5A190}"/>
          </ac:picMkLst>
        </pc:picChg>
        <pc:picChg chg="add del mod">
          <ac:chgData name="之皓 辜" userId="7e541bd579ed2d47" providerId="LiveId" clId="{79DF058E-2E0C-4722-BE4F-4C1F25848637}" dt="2022-05-04T01:24:28.584" v="1906" actId="478"/>
          <ac:picMkLst>
            <pc:docMk/>
            <pc:sldMk cId="2382385291" sldId="271"/>
            <ac:picMk id="10" creationId="{4A4EA969-EF5D-3E26-FC28-EAC8AF11F34D}"/>
          </ac:picMkLst>
        </pc:picChg>
      </pc:sldChg>
      <pc:sldChg chg="new del">
        <pc:chgData name="之皓 辜" userId="7e541bd579ed2d47" providerId="LiveId" clId="{79DF058E-2E0C-4722-BE4F-4C1F25848637}" dt="2022-05-04T01:30:13.354" v="1971" actId="47"/>
        <pc:sldMkLst>
          <pc:docMk/>
          <pc:sldMk cId="1071558086" sldId="272"/>
        </pc:sldMkLst>
      </pc:sldChg>
      <pc:sldChg chg="addSp delSp modSp add mod modNotesTx">
        <pc:chgData name="之皓 辜" userId="7e541bd579ed2d47" providerId="LiveId" clId="{79DF058E-2E0C-4722-BE4F-4C1F25848637}" dt="2022-05-04T02:06:56.167" v="4560" actId="20577"/>
        <pc:sldMkLst>
          <pc:docMk/>
          <pc:sldMk cId="4021460358" sldId="273"/>
        </pc:sldMkLst>
        <pc:spChg chg="del">
          <ac:chgData name="之皓 辜" userId="7e541bd579ed2d47" providerId="LiveId" clId="{79DF058E-2E0C-4722-BE4F-4C1F25848637}" dt="2022-05-04T01:24:34.455" v="1910" actId="478"/>
          <ac:spMkLst>
            <pc:docMk/>
            <pc:sldMk cId="4021460358" sldId="273"/>
            <ac:spMk id="3" creationId="{497546A0-2FBF-5287-47C5-64BAFC260649}"/>
          </ac:spMkLst>
        </pc:spChg>
        <pc:spChg chg="add del mod">
          <ac:chgData name="之皓 辜" userId="7e541bd579ed2d47" providerId="LiveId" clId="{79DF058E-2E0C-4722-BE4F-4C1F25848637}" dt="2022-05-04T01:24:37.990" v="1911" actId="478"/>
          <ac:spMkLst>
            <pc:docMk/>
            <pc:sldMk cId="4021460358" sldId="273"/>
            <ac:spMk id="5" creationId="{524D4A0D-0AD6-7150-6C17-ACC36DE6C49D}"/>
          </ac:spMkLst>
        </pc:spChg>
        <pc:spChg chg="add mod">
          <ac:chgData name="之皓 辜" userId="7e541bd579ed2d47" providerId="LiveId" clId="{79DF058E-2E0C-4722-BE4F-4C1F25848637}" dt="2022-05-04T01:25:13.425" v="1920" actId="14100"/>
          <ac:spMkLst>
            <pc:docMk/>
            <pc:sldMk cId="4021460358" sldId="273"/>
            <ac:spMk id="11" creationId="{230F050E-3DE5-6059-ACC6-DF98E002E229}"/>
          </ac:spMkLst>
        </pc:spChg>
        <pc:picChg chg="add mod">
          <ac:chgData name="之皓 辜" userId="7e541bd579ed2d47" providerId="LiveId" clId="{79DF058E-2E0C-4722-BE4F-4C1F25848637}" dt="2022-05-04T02:01:46.775" v="4057" actId="27614"/>
          <ac:picMkLst>
            <pc:docMk/>
            <pc:sldMk cId="4021460358" sldId="273"/>
            <ac:picMk id="4" creationId="{B89F254B-5087-C038-7BC8-97ED756BEA6C}"/>
          </ac:picMkLst>
        </pc:picChg>
        <pc:picChg chg="del">
          <ac:chgData name="之皓 辜" userId="7e541bd579ed2d47" providerId="LiveId" clId="{79DF058E-2E0C-4722-BE4F-4C1F25848637}" dt="2022-05-04T01:24:32.888" v="1909" actId="478"/>
          <ac:picMkLst>
            <pc:docMk/>
            <pc:sldMk cId="4021460358" sldId="273"/>
            <ac:picMk id="7" creationId="{E9AAAC89-7EBF-13C5-C2DE-95887ED682BF}"/>
          </ac:picMkLst>
        </pc:picChg>
        <pc:picChg chg="del">
          <ac:chgData name="之皓 辜" userId="7e541bd579ed2d47" providerId="LiveId" clId="{79DF058E-2E0C-4722-BE4F-4C1F25848637}" dt="2022-05-04T01:24:31.454" v="1907" actId="478"/>
          <ac:picMkLst>
            <pc:docMk/>
            <pc:sldMk cId="4021460358" sldId="273"/>
            <ac:picMk id="9" creationId="{7DA65B44-0B71-C048-1C7E-36E02BF5A190}"/>
          </ac:picMkLst>
        </pc:picChg>
        <pc:picChg chg="add del mod modCrop">
          <ac:chgData name="之皓 辜" userId="7e541bd579ed2d47" providerId="LiveId" clId="{79DF058E-2E0C-4722-BE4F-4C1F25848637}" dt="2022-05-04T02:01:42.814" v="4054" actId="478"/>
          <ac:picMkLst>
            <pc:docMk/>
            <pc:sldMk cId="4021460358" sldId="273"/>
            <ac:picMk id="10" creationId="{4A4EA969-EF5D-3E26-FC28-EAC8AF11F34D}"/>
          </ac:picMkLst>
        </pc:picChg>
      </pc:sldChg>
      <pc:sldChg chg="addSp delSp modSp add mod modNotesTx">
        <pc:chgData name="之皓 辜" userId="7e541bd579ed2d47" providerId="LiveId" clId="{79DF058E-2E0C-4722-BE4F-4C1F25848637}" dt="2022-05-04T02:09:02.614" v="4810" actId="20577"/>
        <pc:sldMkLst>
          <pc:docMk/>
          <pc:sldMk cId="1391128121" sldId="274"/>
        </pc:sldMkLst>
        <pc:spChg chg="mod">
          <ac:chgData name="之皓 辜" userId="7e541bd579ed2d47" providerId="LiveId" clId="{79DF058E-2E0C-4722-BE4F-4C1F25848637}" dt="2022-05-04T01:57:17.526" v="3891" actId="20577"/>
          <ac:spMkLst>
            <pc:docMk/>
            <pc:sldMk cId="1391128121" sldId="274"/>
            <ac:spMk id="3" creationId="{497546A0-2FBF-5287-47C5-64BAFC260649}"/>
          </ac:spMkLst>
        </pc:spChg>
        <pc:picChg chg="add del mod">
          <ac:chgData name="之皓 辜" userId="7e541bd579ed2d47" providerId="LiveId" clId="{79DF058E-2E0C-4722-BE4F-4C1F25848637}" dt="2022-05-04T01:28:49.357" v="1958" actId="478"/>
          <ac:picMkLst>
            <pc:docMk/>
            <pc:sldMk cId="1391128121" sldId="274"/>
            <ac:picMk id="5" creationId="{44EC5B65-98DC-2588-BEC1-A0C630EC1C13}"/>
          </ac:picMkLst>
        </pc:picChg>
        <pc:picChg chg="del">
          <ac:chgData name="之皓 辜" userId="7e541bd579ed2d47" providerId="LiveId" clId="{79DF058E-2E0C-4722-BE4F-4C1F25848637}" dt="2022-05-04T01:27:28.031" v="1940" actId="478"/>
          <ac:picMkLst>
            <pc:docMk/>
            <pc:sldMk cId="1391128121" sldId="274"/>
            <ac:picMk id="7" creationId="{E9AAAC89-7EBF-13C5-C2DE-95887ED682BF}"/>
          </ac:picMkLst>
        </pc:picChg>
        <pc:picChg chg="add del mod">
          <ac:chgData name="之皓 辜" userId="7e541bd579ed2d47" providerId="LiveId" clId="{79DF058E-2E0C-4722-BE4F-4C1F25848637}" dt="2022-05-04T01:29:21.505" v="1966" actId="478"/>
          <ac:picMkLst>
            <pc:docMk/>
            <pc:sldMk cId="1391128121" sldId="274"/>
            <ac:picMk id="8" creationId="{A33557A0-F986-66C1-0E10-92DFBFFD253B}"/>
          </ac:picMkLst>
        </pc:picChg>
        <pc:picChg chg="del">
          <ac:chgData name="之皓 辜" userId="7e541bd579ed2d47" providerId="LiveId" clId="{79DF058E-2E0C-4722-BE4F-4C1F25848637}" dt="2022-05-04T01:27:28.724" v="1941" actId="478"/>
          <ac:picMkLst>
            <pc:docMk/>
            <pc:sldMk cId="1391128121" sldId="274"/>
            <ac:picMk id="9" creationId="{7DA65B44-0B71-C048-1C7E-36E02BF5A190}"/>
          </ac:picMkLst>
        </pc:picChg>
        <pc:picChg chg="add mod">
          <ac:chgData name="之皓 辜" userId="7e541bd579ed2d47" providerId="LiveId" clId="{79DF058E-2E0C-4722-BE4F-4C1F25848637}" dt="2022-05-04T01:57:30.584" v="3898" actId="1076"/>
          <ac:picMkLst>
            <pc:docMk/>
            <pc:sldMk cId="1391128121" sldId="274"/>
            <ac:picMk id="11" creationId="{95FB71EE-D42F-F0B7-AD7D-948DD48C2A9A}"/>
          </ac:picMkLst>
        </pc:picChg>
        <pc:picChg chg="add mod">
          <ac:chgData name="之皓 辜" userId="7e541bd579ed2d47" providerId="LiveId" clId="{79DF058E-2E0C-4722-BE4F-4C1F25848637}" dt="2022-05-04T01:57:27.736" v="3896" actId="14100"/>
          <ac:picMkLst>
            <pc:docMk/>
            <pc:sldMk cId="1391128121" sldId="274"/>
            <ac:picMk id="13" creationId="{A92045EF-1E07-AF6F-DDE4-2FEA4D643842}"/>
          </ac:picMkLst>
        </pc:picChg>
      </pc:sldChg>
      <pc:sldChg chg="addSp delSp modSp add mod modNotesTx">
        <pc:chgData name="之皓 辜" userId="7e541bd579ed2d47" providerId="LiveId" clId="{79DF058E-2E0C-4722-BE4F-4C1F25848637}" dt="2022-05-04T02:17:24.375" v="5835" actId="20577"/>
        <pc:sldMkLst>
          <pc:docMk/>
          <pc:sldMk cId="140723287" sldId="275"/>
        </pc:sldMkLst>
        <pc:spChg chg="mod">
          <ac:chgData name="之皓 辜" userId="7e541bd579ed2d47" providerId="LiveId" clId="{79DF058E-2E0C-4722-BE4F-4C1F25848637}" dt="2022-05-04T01:58:53.496" v="3902" actId="20577"/>
          <ac:spMkLst>
            <pc:docMk/>
            <pc:sldMk cId="140723287" sldId="275"/>
            <ac:spMk id="3" creationId="{497546A0-2FBF-5287-47C5-64BAFC260649}"/>
          </ac:spMkLst>
        </pc:spChg>
        <pc:picChg chg="add del mod">
          <ac:chgData name="之皓 辜" userId="7e541bd579ed2d47" providerId="LiveId" clId="{79DF058E-2E0C-4722-BE4F-4C1F25848637}" dt="2022-05-04T01:33:56.574" v="2077" actId="478"/>
          <ac:picMkLst>
            <pc:docMk/>
            <pc:sldMk cId="140723287" sldId="275"/>
            <ac:picMk id="5" creationId="{6AF2785D-B439-9721-B3EB-058B6D0AFB24}"/>
          </ac:picMkLst>
        </pc:picChg>
        <pc:picChg chg="add del mod">
          <ac:chgData name="之皓 辜" userId="7e541bd579ed2d47" providerId="LiveId" clId="{79DF058E-2E0C-4722-BE4F-4C1F25848637}" dt="2022-05-04T01:33:24.128" v="2069" actId="478"/>
          <ac:picMkLst>
            <pc:docMk/>
            <pc:sldMk cId="140723287" sldId="275"/>
            <ac:picMk id="7" creationId="{EA9E3A4F-20AB-9077-56EA-EAFEBFCDF171}"/>
          </ac:picMkLst>
        </pc:picChg>
        <pc:picChg chg="add mod">
          <ac:chgData name="之皓 辜" userId="7e541bd579ed2d47" providerId="LiveId" clId="{79DF058E-2E0C-4722-BE4F-4C1F25848637}" dt="2022-05-04T01:33:28.897" v="2073" actId="962"/>
          <ac:picMkLst>
            <pc:docMk/>
            <pc:sldMk cId="140723287" sldId="275"/>
            <ac:picMk id="9" creationId="{CD8905D9-84A2-1CBE-1EA1-CF0397D626D3}"/>
          </ac:picMkLst>
        </pc:picChg>
        <pc:picChg chg="mod">
          <ac:chgData name="之皓 辜" userId="7e541bd579ed2d47" providerId="LiveId" clId="{79DF058E-2E0C-4722-BE4F-4C1F25848637}" dt="2022-05-04T01:32:47.685" v="2066" actId="1076"/>
          <ac:picMkLst>
            <pc:docMk/>
            <pc:sldMk cId="140723287" sldId="275"/>
            <ac:picMk id="11" creationId="{95FB71EE-D42F-F0B7-AD7D-948DD48C2A9A}"/>
          </ac:picMkLst>
        </pc:picChg>
        <pc:picChg chg="add mod">
          <ac:chgData name="之皓 辜" userId="7e541bd579ed2d47" providerId="LiveId" clId="{79DF058E-2E0C-4722-BE4F-4C1F25848637}" dt="2022-05-04T01:33:59.185" v="2078" actId="1076"/>
          <ac:picMkLst>
            <pc:docMk/>
            <pc:sldMk cId="140723287" sldId="275"/>
            <ac:picMk id="12" creationId="{4CBEFBF6-5E54-7A94-B699-70D2E4D7D910}"/>
          </ac:picMkLst>
        </pc:picChg>
        <pc:picChg chg="mod">
          <ac:chgData name="之皓 辜" userId="7e541bd579ed2d47" providerId="LiveId" clId="{79DF058E-2E0C-4722-BE4F-4C1F25848637}" dt="2022-05-04T01:32:45.843" v="2064" actId="1076"/>
          <ac:picMkLst>
            <pc:docMk/>
            <pc:sldMk cId="140723287" sldId="275"/>
            <ac:picMk id="13" creationId="{A92045EF-1E07-AF6F-DDE4-2FEA4D643842}"/>
          </ac:picMkLst>
        </pc:picChg>
      </pc:sldChg>
      <pc:sldChg chg="add del">
        <pc:chgData name="之皓 辜" userId="7e541bd579ed2d47" providerId="LiveId" clId="{79DF058E-2E0C-4722-BE4F-4C1F25848637}" dt="2022-05-04T01:27:00.512" v="1924" actId="47"/>
        <pc:sldMkLst>
          <pc:docMk/>
          <pc:sldMk cId="3586044016"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C73472-8066-4150-8EB5-E9AD2BE72F73}" type="datetimeFigureOut">
              <a:rPr lang="zh-CN" altLang="en-US" smtClean="0"/>
              <a:t>2022/5/3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EE073-2A52-430B-BC8F-0C3B3CF099B4}" type="slidenum">
              <a:rPr lang="zh-CN" altLang="en-US" smtClean="0"/>
              <a:t>‹#›</a:t>
            </a:fld>
            <a:endParaRPr lang="zh-CN" altLang="en-US"/>
          </a:p>
        </p:txBody>
      </p:sp>
    </p:spTree>
    <p:extLst>
      <p:ext uri="{BB962C8B-B14F-4D97-AF65-F5344CB8AC3E}">
        <p14:creationId xmlns:p14="http://schemas.microsoft.com/office/powerpoint/2010/main" val="3999560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project Goals are divided into two parts, the first part is Create visualizations </a:t>
            </a:r>
            <a:endParaRPr lang="zh-CN" altLang="en-US" dirty="0"/>
          </a:p>
        </p:txBody>
      </p:sp>
      <p:sp>
        <p:nvSpPr>
          <p:cNvPr id="4" name="灯片编号占位符 3"/>
          <p:cNvSpPr>
            <a:spLocks noGrp="1"/>
          </p:cNvSpPr>
          <p:nvPr>
            <p:ph type="sldNum" sz="quarter" idx="5"/>
          </p:nvPr>
        </p:nvSpPr>
        <p:spPr/>
        <p:txBody>
          <a:bodyPr/>
          <a:lstStyle/>
          <a:p>
            <a:fld id="{0E2A09E2-83AD-44A7-A706-E13930091990}" type="slidenum">
              <a:rPr lang="zh-CN" altLang="en-US" smtClean="0"/>
              <a:t>2</a:t>
            </a:fld>
            <a:endParaRPr lang="zh-CN" altLang="en-US"/>
          </a:p>
        </p:txBody>
      </p:sp>
    </p:spTree>
    <p:extLst>
      <p:ext uri="{BB962C8B-B14F-4D97-AF65-F5344CB8AC3E}">
        <p14:creationId xmlns:p14="http://schemas.microsoft.com/office/powerpoint/2010/main" val="791367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Another trend is the decreasing pattern during 2008 to 2012. lots of states experienced income decreasing, and we assume this is due to the global financial crisis.</a:t>
            </a:r>
            <a:endParaRPr lang="zh-CN" altLang="en-US" dirty="0"/>
          </a:p>
        </p:txBody>
      </p:sp>
      <p:sp>
        <p:nvSpPr>
          <p:cNvPr id="4" name="灯片编号占位符 3"/>
          <p:cNvSpPr>
            <a:spLocks noGrp="1"/>
          </p:cNvSpPr>
          <p:nvPr>
            <p:ph type="sldNum" sz="quarter" idx="5"/>
          </p:nvPr>
        </p:nvSpPr>
        <p:spPr/>
        <p:txBody>
          <a:bodyPr/>
          <a:lstStyle/>
          <a:p>
            <a:fld id="{474EE073-2A52-430B-BC8F-0C3B3CF099B4}" type="slidenum">
              <a:rPr lang="zh-CN" altLang="en-US" smtClean="0"/>
              <a:t>11</a:t>
            </a:fld>
            <a:endParaRPr lang="zh-CN" altLang="en-US"/>
          </a:p>
        </p:txBody>
      </p:sp>
    </p:spTree>
    <p:extLst>
      <p:ext uri="{BB962C8B-B14F-4D97-AF65-F5344CB8AC3E}">
        <p14:creationId xmlns:p14="http://schemas.microsoft.com/office/powerpoint/2010/main" val="2534857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we try to figure out if something is related to this pattern.</a:t>
            </a:r>
          </a:p>
          <a:p>
            <a:endParaRPr lang="en-US" altLang="zh-CN" dirty="0"/>
          </a:p>
          <a:p>
            <a:r>
              <a:rPr lang="en-US" altLang="zh-CN" dirty="0"/>
              <a:t>We exam the employment status for this two states. We can see the Sale and Office category also drops among these years. </a:t>
            </a:r>
          </a:p>
          <a:p>
            <a:r>
              <a:rPr lang="en-US" altLang="zh-CN" dirty="0"/>
              <a:t>But we do not know  the downward economy leads to less sales jobs or the less sales jobs leads to a lower income.</a:t>
            </a:r>
          </a:p>
          <a:p>
            <a:endParaRPr lang="en-US" altLang="zh-CN" dirty="0"/>
          </a:p>
          <a:p>
            <a:r>
              <a:rPr lang="en-US" altLang="zh-CN" dirty="0"/>
              <a:t>And if we see the graph more carefully, then we can see the income in Nevada keep dropping until 2013 while the sales occupation began to increase from 2011.</a:t>
            </a:r>
          </a:p>
          <a:p>
            <a:r>
              <a:rPr lang="en-US" altLang="zh-CN" dirty="0"/>
              <a:t>So, it is really hard to tell the relations between data.</a:t>
            </a:r>
            <a:endParaRPr lang="zh-CN" altLang="en-US" dirty="0"/>
          </a:p>
        </p:txBody>
      </p:sp>
      <p:sp>
        <p:nvSpPr>
          <p:cNvPr id="4" name="灯片编号占位符 3"/>
          <p:cNvSpPr>
            <a:spLocks noGrp="1"/>
          </p:cNvSpPr>
          <p:nvPr>
            <p:ph type="sldNum" sz="quarter" idx="5"/>
          </p:nvPr>
        </p:nvSpPr>
        <p:spPr/>
        <p:txBody>
          <a:bodyPr/>
          <a:lstStyle/>
          <a:p>
            <a:fld id="{474EE073-2A52-430B-BC8F-0C3B3CF099B4}" type="slidenum">
              <a:rPr lang="zh-CN" altLang="en-US" smtClean="0"/>
              <a:t>12</a:t>
            </a:fld>
            <a:endParaRPr lang="zh-CN" altLang="en-US"/>
          </a:p>
        </p:txBody>
      </p:sp>
    </p:spTree>
    <p:extLst>
      <p:ext uri="{BB962C8B-B14F-4D97-AF65-F5344CB8AC3E}">
        <p14:creationId xmlns:p14="http://schemas.microsoft.com/office/powerpoint/2010/main" val="3208397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r>
              <a:rPr lang="en-US" altLang="zh-CN" dirty="0"/>
              <a:t>At the end, because we made quite a lot of charts, we also make a simple portal website to organize all the plots.</a:t>
            </a:r>
          </a:p>
          <a:p>
            <a:endParaRPr lang="en-US" altLang="zh-CN" dirty="0"/>
          </a:p>
          <a:p>
            <a:r>
              <a:rPr lang="en-US" altLang="zh-CN" dirty="0"/>
              <a:t> It includes all directory information about the analysis documents and charts about each category.</a:t>
            </a:r>
          </a:p>
          <a:p>
            <a:endParaRPr lang="en-US" altLang="zh-CN" dirty="0"/>
          </a:p>
          <a:p>
            <a:r>
              <a:rPr lang="en-US" altLang="zh-CN" dirty="0"/>
              <a:t>It can be found in the git repo.</a:t>
            </a:r>
            <a:endParaRPr lang="zh-CN" altLang="en-US" dirty="0"/>
          </a:p>
        </p:txBody>
      </p:sp>
      <p:sp>
        <p:nvSpPr>
          <p:cNvPr id="4" name="灯片编号占位符 3"/>
          <p:cNvSpPr>
            <a:spLocks noGrp="1"/>
          </p:cNvSpPr>
          <p:nvPr>
            <p:ph type="sldNum" sz="quarter" idx="5"/>
          </p:nvPr>
        </p:nvSpPr>
        <p:spPr/>
        <p:txBody>
          <a:bodyPr/>
          <a:lstStyle/>
          <a:p>
            <a:fld id="{474EE073-2A52-430B-BC8F-0C3B3CF099B4}" type="slidenum">
              <a:rPr lang="zh-CN" altLang="en-US" smtClean="0"/>
              <a:t>13</a:t>
            </a:fld>
            <a:endParaRPr lang="zh-CN" altLang="en-US"/>
          </a:p>
        </p:txBody>
      </p:sp>
    </p:spTree>
    <p:extLst>
      <p:ext uri="{BB962C8B-B14F-4D97-AF65-F5344CB8AC3E}">
        <p14:creationId xmlns:p14="http://schemas.microsoft.com/office/powerpoint/2010/main" val="948858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mentioned before, the challenges and limitations are mostly about to analyze the data because there are too many features to analyze and some features changes too rapidly.</a:t>
            </a:r>
            <a:endParaRPr lang="zh-CN" altLang="en-US" dirty="0"/>
          </a:p>
        </p:txBody>
      </p:sp>
      <p:sp>
        <p:nvSpPr>
          <p:cNvPr id="4" name="灯片编号占位符 3"/>
          <p:cNvSpPr>
            <a:spLocks noGrp="1"/>
          </p:cNvSpPr>
          <p:nvPr>
            <p:ph type="sldNum" sz="quarter" idx="5"/>
          </p:nvPr>
        </p:nvSpPr>
        <p:spPr/>
        <p:txBody>
          <a:bodyPr/>
          <a:lstStyle/>
          <a:p>
            <a:fld id="{0E2A09E2-83AD-44A7-A706-E13930091990}" type="slidenum">
              <a:rPr lang="zh-CN" altLang="en-US" smtClean="0"/>
              <a:t>14</a:t>
            </a:fld>
            <a:endParaRPr lang="zh-CN" altLang="en-US"/>
          </a:p>
        </p:txBody>
      </p:sp>
    </p:spTree>
    <p:extLst>
      <p:ext uri="{BB962C8B-B14F-4D97-AF65-F5344CB8AC3E}">
        <p14:creationId xmlns:p14="http://schemas.microsoft.com/office/powerpoint/2010/main" val="3697769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We divide labor equally and adapted to personal skills.</a:t>
            </a:r>
          </a:p>
          <a:p>
            <a:endParaRPr lang="zh-CN" altLang="en-US" dirty="0"/>
          </a:p>
        </p:txBody>
      </p:sp>
      <p:sp>
        <p:nvSpPr>
          <p:cNvPr id="4" name="灯片编号占位符 3"/>
          <p:cNvSpPr>
            <a:spLocks noGrp="1"/>
          </p:cNvSpPr>
          <p:nvPr>
            <p:ph type="sldNum" sz="quarter" idx="5"/>
          </p:nvPr>
        </p:nvSpPr>
        <p:spPr/>
        <p:txBody>
          <a:bodyPr/>
          <a:lstStyle/>
          <a:p>
            <a:fld id="{474EE073-2A52-430B-BC8F-0C3B3CF099B4}" type="slidenum">
              <a:rPr lang="zh-CN" altLang="en-US" smtClean="0"/>
              <a:t>15</a:t>
            </a:fld>
            <a:endParaRPr lang="zh-CN" altLang="en-US"/>
          </a:p>
        </p:txBody>
      </p:sp>
    </p:spTree>
    <p:extLst>
      <p:ext uri="{BB962C8B-B14F-4D97-AF65-F5344CB8AC3E}">
        <p14:creationId xmlns:p14="http://schemas.microsoft.com/office/powerpoint/2010/main" val="1495951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They already have a website to show the data.</a:t>
            </a:r>
          </a:p>
          <a:p>
            <a:endParaRPr lang="en-US" altLang="zh-CN" dirty="0"/>
          </a:p>
          <a:p>
            <a:r>
              <a:rPr lang="en-US" altLang="zh-CN" dirty="0"/>
              <a:t>Not interactive enough</a:t>
            </a:r>
          </a:p>
          <a:p>
            <a:endParaRPr lang="en-US" altLang="zh-CN" dirty="0"/>
          </a:p>
          <a:p>
            <a:r>
              <a:rPr lang="en-US" altLang="zh-CN" dirty="0"/>
              <a:t>No comparison</a:t>
            </a:r>
          </a:p>
          <a:p>
            <a:endParaRPr lang="en-US" altLang="zh-CN" dirty="0"/>
          </a:p>
          <a:p>
            <a:r>
              <a:rPr lang="en-US" altLang="zh-CN" dirty="0"/>
              <a:t>Want: a more interactive way to show data, also find some patterns/trend,</a:t>
            </a:r>
            <a:endParaRPr lang="zh-CN" altLang="en-US" dirty="0"/>
          </a:p>
        </p:txBody>
      </p:sp>
      <p:sp>
        <p:nvSpPr>
          <p:cNvPr id="4" name="灯片编号占位符 3"/>
          <p:cNvSpPr>
            <a:spLocks noGrp="1"/>
          </p:cNvSpPr>
          <p:nvPr>
            <p:ph type="sldNum" sz="quarter" idx="5"/>
          </p:nvPr>
        </p:nvSpPr>
        <p:spPr/>
        <p:txBody>
          <a:bodyPr/>
          <a:lstStyle/>
          <a:p>
            <a:fld id="{0E2A09E2-83AD-44A7-A706-E13930091990}" type="slidenum">
              <a:rPr lang="zh-CN" altLang="en-US" smtClean="0"/>
              <a:t>3</a:t>
            </a:fld>
            <a:endParaRPr lang="zh-CN" altLang="en-US"/>
          </a:p>
        </p:txBody>
      </p:sp>
    </p:spTree>
    <p:extLst>
      <p:ext uri="{BB962C8B-B14F-4D97-AF65-F5344CB8AC3E}">
        <p14:creationId xmlns:p14="http://schemas.microsoft.com/office/powerpoint/2010/main" val="3191766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use the same data showed by the website. </a:t>
            </a:r>
          </a:p>
          <a:p>
            <a:endParaRPr lang="en-US" altLang="zh-CN" dirty="0"/>
          </a:p>
          <a:p>
            <a:r>
              <a:rPr lang="en-US" altLang="zh-CN" dirty="0"/>
              <a:t>Needs to fix error indexes, handle missing data</a:t>
            </a:r>
            <a:endParaRPr lang="zh-CN" altLang="en-US" dirty="0"/>
          </a:p>
        </p:txBody>
      </p:sp>
      <p:sp>
        <p:nvSpPr>
          <p:cNvPr id="4" name="灯片编号占位符 3"/>
          <p:cNvSpPr>
            <a:spLocks noGrp="1"/>
          </p:cNvSpPr>
          <p:nvPr>
            <p:ph type="sldNum" sz="quarter" idx="5"/>
          </p:nvPr>
        </p:nvSpPr>
        <p:spPr/>
        <p:txBody>
          <a:bodyPr/>
          <a:lstStyle/>
          <a:p>
            <a:fld id="{474EE073-2A52-430B-BC8F-0C3B3CF099B4}" type="slidenum">
              <a:rPr lang="zh-CN" altLang="en-US" smtClean="0"/>
              <a:t>4</a:t>
            </a:fld>
            <a:endParaRPr lang="zh-CN" altLang="en-US"/>
          </a:p>
        </p:txBody>
      </p:sp>
    </p:spTree>
    <p:extLst>
      <p:ext uri="{BB962C8B-B14F-4D97-AF65-F5344CB8AC3E}">
        <p14:creationId xmlns:p14="http://schemas.microsoft.com/office/powerpoint/2010/main" val="493719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use pyecharts to generate visualization.</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It is easy to embed, including timeline, interactive, select what we want to display which meets the client’s requirements perfectly</a:t>
            </a:r>
          </a:p>
          <a:p>
            <a:endParaRPr lang="en-US" altLang="zh-CN" dirty="0"/>
          </a:p>
          <a:p>
            <a:endParaRPr lang="en-US" altLang="zh-CN" dirty="0"/>
          </a:p>
          <a:p>
            <a:r>
              <a:rPr lang="en-US" altLang="zh-CN" dirty="0"/>
              <a:t>We provide three different type of visualization</a:t>
            </a:r>
          </a:p>
          <a:p>
            <a:r>
              <a:rPr lang="en-US" altLang="zh-CN" dirty="0"/>
              <a:t>First is showing data by states</a:t>
            </a:r>
          </a:p>
          <a:p>
            <a:r>
              <a:rPr lang="en-US" altLang="zh-CN" dirty="0"/>
              <a:t>Second is showing data by year</a:t>
            </a:r>
          </a:p>
          <a:p>
            <a:endParaRPr lang="en-US" altLang="zh-CN" dirty="0"/>
          </a:p>
          <a:p>
            <a:r>
              <a:rPr lang="en-US" altLang="zh-CN" dirty="0"/>
              <a:t>Using these two types, we can </a:t>
            </a:r>
            <a:r>
              <a:rPr lang="en-US" altLang="zh-CN" b="0" dirty="0"/>
              <a:t>Compare data</a:t>
            </a:r>
            <a:r>
              <a:rPr lang="en-US" altLang="zh-CN" b="1" dirty="0"/>
              <a:t> between years </a:t>
            </a:r>
            <a:r>
              <a:rPr lang="en-US" altLang="zh-CN" b="0" dirty="0"/>
              <a:t>and </a:t>
            </a:r>
            <a:r>
              <a:rPr lang="en-US" altLang="zh-CN" dirty="0"/>
              <a:t>Compare data </a:t>
            </a:r>
            <a:r>
              <a:rPr lang="en-US" altLang="zh-CN" b="1" dirty="0"/>
              <a:t>between states</a:t>
            </a:r>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E2A09E2-83AD-44A7-A706-E13930091990}" type="slidenum">
              <a:rPr lang="zh-CN" altLang="en-US" smtClean="0"/>
              <a:t>5</a:t>
            </a:fld>
            <a:endParaRPr lang="zh-CN" altLang="en-US"/>
          </a:p>
        </p:txBody>
      </p:sp>
    </p:spTree>
    <p:extLst>
      <p:ext uri="{BB962C8B-B14F-4D97-AF65-F5344CB8AC3E}">
        <p14:creationId xmlns:p14="http://schemas.microsoft.com/office/powerpoint/2010/main" val="1171351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third type is showing data on the map using heatmap combining with Pie chart, to a give a straightforward look how the data distributed among the country.</a:t>
            </a:r>
            <a:endParaRPr lang="zh-CN" altLang="en-US" dirty="0"/>
          </a:p>
        </p:txBody>
      </p:sp>
      <p:sp>
        <p:nvSpPr>
          <p:cNvPr id="4" name="灯片编号占位符 3"/>
          <p:cNvSpPr>
            <a:spLocks noGrp="1"/>
          </p:cNvSpPr>
          <p:nvPr>
            <p:ph type="sldNum" sz="quarter" idx="5"/>
          </p:nvPr>
        </p:nvSpPr>
        <p:spPr/>
        <p:txBody>
          <a:bodyPr/>
          <a:lstStyle/>
          <a:p>
            <a:fld id="{474EE073-2A52-430B-BC8F-0C3B3CF099B4}" type="slidenum">
              <a:rPr lang="zh-CN" altLang="en-US" smtClean="0"/>
              <a:t>6</a:t>
            </a:fld>
            <a:endParaRPr lang="zh-CN" altLang="en-US"/>
          </a:p>
        </p:txBody>
      </p:sp>
    </p:spTree>
    <p:extLst>
      <p:ext uri="{BB962C8B-B14F-4D97-AF65-F5344CB8AC3E}">
        <p14:creationId xmlns:p14="http://schemas.microsoft.com/office/powerpoint/2010/main" val="388484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analysis part, We try to find if there is a special trends that how data changes among years.</a:t>
            </a:r>
          </a:p>
          <a:p>
            <a:endParaRPr lang="en-US" altLang="zh-CN" dirty="0"/>
          </a:p>
          <a:p>
            <a:r>
              <a:rPr lang="en-US" altLang="zh-CN" dirty="0"/>
              <a:t>Focus on population, gender, age, income, employment and education</a:t>
            </a:r>
          </a:p>
          <a:p>
            <a:endParaRPr lang="en-US" altLang="zh-CN" dirty="0"/>
          </a:p>
          <a:p>
            <a:r>
              <a:rPr lang="en-US" altLang="zh-CN" dirty="0"/>
              <a:t>On the right side is the average age information and we can see the average age in US gradually increase from 2005 to 2019. And we can also see the average age in MA matches with this trend, represented by green line.</a:t>
            </a:r>
            <a:endParaRPr lang="zh-CN" altLang="en-US" dirty="0"/>
          </a:p>
        </p:txBody>
      </p:sp>
      <p:sp>
        <p:nvSpPr>
          <p:cNvPr id="4" name="灯片编号占位符 3"/>
          <p:cNvSpPr>
            <a:spLocks noGrp="1"/>
          </p:cNvSpPr>
          <p:nvPr>
            <p:ph type="sldNum" sz="quarter" idx="5"/>
          </p:nvPr>
        </p:nvSpPr>
        <p:spPr/>
        <p:txBody>
          <a:bodyPr/>
          <a:lstStyle/>
          <a:p>
            <a:fld id="{474EE073-2A52-430B-BC8F-0C3B3CF099B4}" type="slidenum">
              <a:rPr lang="zh-CN" altLang="en-US" smtClean="0"/>
              <a:t>7</a:t>
            </a:fld>
            <a:endParaRPr lang="zh-CN" altLang="en-US"/>
          </a:p>
        </p:txBody>
      </p:sp>
    </p:spTree>
    <p:extLst>
      <p:ext uri="{BB962C8B-B14F-4D97-AF65-F5344CB8AC3E}">
        <p14:creationId xmlns:p14="http://schemas.microsoft.com/office/powerpoint/2010/main" val="134493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a:t>
            </a:r>
            <a:r>
              <a:rPr lang="en-US" altLang="zh-CN" b="1" dirty="0"/>
              <a:t>we give a more specific example </a:t>
            </a:r>
            <a:r>
              <a:rPr lang="en-US" altLang="zh-CN" dirty="0"/>
              <a:t>of income among the country.</a:t>
            </a:r>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Income Increasing from 2006 to 2012; Decreasing from 2012 to 2014; and then Increasing again from 2016 to 2018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74EE073-2A52-430B-BC8F-0C3B3CF099B4}" type="slidenum">
              <a:rPr lang="zh-CN" altLang="en-US" smtClean="0"/>
              <a:t>8</a:t>
            </a:fld>
            <a:endParaRPr lang="zh-CN" altLang="en-US"/>
          </a:p>
        </p:txBody>
      </p:sp>
    </p:spTree>
    <p:extLst>
      <p:ext uri="{BB962C8B-B14F-4D97-AF65-F5344CB8AC3E}">
        <p14:creationId xmlns:p14="http://schemas.microsoft.com/office/powerpoint/2010/main" val="85881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some states such Florida, California, the income gradually increases among these years with some fluctuation.</a:t>
            </a:r>
            <a:endParaRPr lang="zh-CN" altLang="en-US" dirty="0"/>
          </a:p>
        </p:txBody>
      </p:sp>
      <p:sp>
        <p:nvSpPr>
          <p:cNvPr id="4" name="灯片编号占位符 3"/>
          <p:cNvSpPr>
            <a:spLocks noGrp="1"/>
          </p:cNvSpPr>
          <p:nvPr>
            <p:ph type="sldNum" sz="quarter" idx="5"/>
          </p:nvPr>
        </p:nvSpPr>
        <p:spPr/>
        <p:txBody>
          <a:bodyPr/>
          <a:lstStyle/>
          <a:p>
            <a:fld id="{474EE073-2A52-430B-BC8F-0C3B3CF099B4}" type="slidenum">
              <a:rPr lang="zh-CN" altLang="en-US" smtClean="0"/>
              <a:t>9</a:t>
            </a:fld>
            <a:endParaRPr lang="zh-CN" altLang="en-US"/>
          </a:p>
        </p:txBody>
      </p:sp>
    </p:spTree>
    <p:extLst>
      <p:ext uri="{BB962C8B-B14F-4D97-AF65-F5344CB8AC3E}">
        <p14:creationId xmlns:p14="http://schemas.microsoft.com/office/powerpoint/2010/main" val="2758162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if we look at the previous heatmap about population, these states have high population corelated to the increasing income pattern.</a:t>
            </a:r>
          </a:p>
        </p:txBody>
      </p:sp>
      <p:sp>
        <p:nvSpPr>
          <p:cNvPr id="4" name="灯片编号占位符 3"/>
          <p:cNvSpPr>
            <a:spLocks noGrp="1"/>
          </p:cNvSpPr>
          <p:nvPr>
            <p:ph type="sldNum" sz="quarter" idx="5"/>
          </p:nvPr>
        </p:nvSpPr>
        <p:spPr/>
        <p:txBody>
          <a:bodyPr/>
          <a:lstStyle/>
          <a:p>
            <a:fld id="{474EE073-2A52-430B-BC8F-0C3B3CF099B4}" type="slidenum">
              <a:rPr lang="zh-CN" altLang="en-US" smtClean="0"/>
              <a:t>10</a:t>
            </a:fld>
            <a:endParaRPr lang="zh-CN" altLang="en-US"/>
          </a:p>
        </p:txBody>
      </p:sp>
    </p:spTree>
    <p:extLst>
      <p:ext uri="{BB962C8B-B14F-4D97-AF65-F5344CB8AC3E}">
        <p14:creationId xmlns:p14="http://schemas.microsoft.com/office/powerpoint/2010/main" val="4023892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36B20-3864-F2EF-E246-D447D0C206B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BB63F90-1773-16A5-5DCA-703763E6CF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F71BFDB-DC7B-9943-F94D-EAAE92DD6AF9}"/>
              </a:ext>
            </a:extLst>
          </p:cNvPr>
          <p:cNvSpPr>
            <a:spLocks noGrp="1"/>
          </p:cNvSpPr>
          <p:nvPr>
            <p:ph type="dt" sz="half" idx="10"/>
          </p:nvPr>
        </p:nvSpPr>
        <p:spPr/>
        <p:txBody>
          <a:bodyPr/>
          <a:lstStyle/>
          <a:p>
            <a:fld id="{180FFF0B-2889-43C0-854F-96AB7DFD89A0}" type="datetimeFigureOut">
              <a:rPr lang="zh-CN" altLang="en-US" smtClean="0"/>
              <a:t>2022/5/3</a:t>
            </a:fld>
            <a:endParaRPr lang="zh-CN" altLang="en-US"/>
          </a:p>
        </p:txBody>
      </p:sp>
      <p:sp>
        <p:nvSpPr>
          <p:cNvPr id="5" name="页脚占位符 4">
            <a:extLst>
              <a:ext uri="{FF2B5EF4-FFF2-40B4-BE49-F238E27FC236}">
                <a16:creationId xmlns:a16="http://schemas.microsoft.com/office/drawing/2014/main" id="{F3F1EFB5-43C2-E230-5AD9-46EC06F33C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CAEC6C-4063-999F-1DD9-B755E3085D26}"/>
              </a:ext>
            </a:extLst>
          </p:cNvPr>
          <p:cNvSpPr>
            <a:spLocks noGrp="1"/>
          </p:cNvSpPr>
          <p:nvPr>
            <p:ph type="sldNum" sz="quarter" idx="12"/>
          </p:nvPr>
        </p:nvSpPr>
        <p:spPr/>
        <p:txBody>
          <a:bodyPr/>
          <a:lstStyle/>
          <a:p>
            <a:fld id="{4FEDB756-076D-4CE5-ADD8-EEA049002B41}" type="slidenum">
              <a:rPr lang="zh-CN" altLang="en-US" smtClean="0"/>
              <a:t>‹#›</a:t>
            </a:fld>
            <a:endParaRPr lang="zh-CN" altLang="en-US"/>
          </a:p>
        </p:txBody>
      </p:sp>
    </p:spTree>
    <p:extLst>
      <p:ext uri="{BB962C8B-B14F-4D97-AF65-F5344CB8AC3E}">
        <p14:creationId xmlns:p14="http://schemas.microsoft.com/office/powerpoint/2010/main" val="1967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EE2B42-0346-C971-7098-92AA737A597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AEDE50E-798C-5513-6505-ECD104D6CB8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926BD0-2E36-5298-8B0E-B0D1B9B2E43C}"/>
              </a:ext>
            </a:extLst>
          </p:cNvPr>
          <p:cNvSpPr>
            <a:spLocks noGrp="1"/>
          </p:cNvSpPr>
          <p:nvPr>
            <p:ph type="dt" sz="half" idx="10"/>
          </p:nvPr>
        </p:nvSpPr>
        <p:spPr/>
        <p:txBody>
          <a:bodyPr/>
          <a:lstStyle/>
          <a:p>
            <a:fld id="{180FFF0B-2889-43C0-854F-96AB7DFD89A0}" type="datetimeFigureOut">
              <a:rPr lang="zh-CN" altLang="en-US" smtClean="0"/>
              <a:t>2022/5/3</a:t>
            </a:fld>
            <a:endParaRPr lang="zh-CN" altLang="en-US"/>
          </a:p>
        </p:txBody>
      </p:sp>
      <p:sp>
        <p:nvSpPr>
          <p:cNvPr id="5" name="页脚占位符 4">
            <a:extLst>
              <a:ext uri="{FF2B5EF4-FFF2-40B4-BE49-F238E27FC236}">
                <a16:creationId xmlns:a16="http://schemas.microsoft.com/office/drawing/2014/main" id="{7E7A9D20-9DA7-7FFB-92EF-16BCE683A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C35190-D2F1-A92C-AD3E-B8C4557D3658}"/>
              </a:ext>
            </a:extLst>
          </p:cNvPr>
          <p:cNvSpPr>
            <a:spLocks noGrp="1"/>
          </p:cNvSpPr>
          <p:nvPr>
            <p:ph type="sldNum" sz="quarter" idx="12"/>
          </p:nvPr>
        </p:nvSpPr>
        <p:spPr/>
        <p:txBody>
          <a:bodyPr/>
          <a:lstStyle/>
          <a:p>
            <a:fld id="{4FEDB756-076D-4CE5-ADD8-EEA049002B41}" type="slidenum">
              <a:rPr lang="zh-CN" altLang="en-US" smtClean="0"/>
              <a:t>‹#›</a:t>
            </a:fld>
            <a:endParaRPr lang="zh-CN" altLang="en-US"/>
          </a:p>
        </p:txBody>
      </p:sp>
    </p:spTree>
    <p:extLst>
      <p:ext uri="{BB962C8B-B14F-4D97-AF65-F5344CB8AC3E}">
        <p14:creationId xmlns:p14="http://schemas.microsoft.com/office/powerpoint/2010/main" val="1427685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CA78299-CB1D-9B5F-E6D1-86AC437F4E3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14791FE-722B-81CF-BF43-5A2E24F3EE5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A1EDB7-7AFB-4D3B-32F9-ABE747D9D2DC}"/>
              </a:ext>
            </a:extLst>
          </p:cNvPr>
          <p:cNvSpPr>
            <a:spLocks noGrp="1"/>
          </p:cNvSpPr>
          <p:nvPr>
            <p:ph type="dt" sz="half" idx="10"/>
          </p:nvPr>
        </p:nvSpPr>
        <p:spPr/>
        <p:txBody>
          <a:bodyPr/>
          <a:lstStyle/>
          <a:p>
            <a:fld id="{180FFF0B-2889-43C0-854F-96AB7DFD89A0}" type="datetimeFigureOut">
              <a:rPr lang="zh-CN" altLang="en-US" smtClean="0"/>
              <a:t>2022/5/3</a:t>
            </a:fld>
            <a:endParaRPr lang="zh-CN" altLang="en-US"/>
          </a:p>
        </p:txBody>
      </p:sp>
      <p:sp>
        <p:nvSpPr>
          <p:cNvPr id="5" name="页脚占位符 4">
            <a:extLst>
              <a:ext uri="{FF2B5EF4-FFF2-40B4-BE49-F238E27FC236}">
                <a16:creationId xmlns:a16="http://schemas.microsoft.com/office/drawing/2014/main" id="{33E24375-E202-5237-4AFA-8E7EE646CD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C2548D-2C45-BE76-5FC7-C082492C60C9}"/>
              </a:ext>
            </a:extLst>
          </p:cNvPr>
          <p:cNvSpPr>
            <a:spLocks noGrp="1"/>
          </p:cNvSpPr>
          <p:nvPr>
            <p:ph type="sldNum" sz="quarter" idx="12"/>
          </p:nvPr>
        </p:nvSpPr>
        <p:spPr/>
        <p:txBody>
          <a:bodyPr/>
          <a:lstStyle/>
          <a:p>
            <a:fld id="{4FEDB756-076D-4CE5-ADD8-EEA049002B41}" type="slidenum">
              <a:rPr lang="zh-CN" altLang="en-US" smtClean="0"/>
              <a:t>‹#›</a:t>
            </a:fld>
            <a:endParaRPr lang="zh-CN" altLang="en-US"/>
          </a:p>
        </p:txBody>
      </p:sp>
    </p:spTree>
    <p:extLst>
      <p:ext uri="{BB962C8B-B14F-4D97-AF65-F5344CB8AC3E}">
        <p14:creationId xmlns:p14="http://schemas.microsoft.com/office/powerpoint/2010/main" val="369377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1D38F1-B2E5-C5FF-2891-F822E881A1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7C104E-8058-C939-2A2E-844D2695D68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1094B2-64DB-5280-2131-7C03D98C26D0}"/>
              </a:ext>
            </a:extLst>
          </p:cNvPr>
          <p:cNvSpPr>
            <a:spLocks noGrp="1"/>
          </p:cNvSpPr>
          <p:nvPr>
            <p:ph type="dt" sz="half" idx="10"/>
          </p:nvPr>
        </p:nvSpPr>
        <p:spPr/>
        <p:txBody>
          <a:bodyPr/>
          <a:lstStyle/>
          <a:p>
            <a:fld id="{180FFF0B-2889-43C0-854F-96AB7DFD89A0}" type="datetimeFigureOut">
              <a:rPr lang="zh-CN" altLang="en-US" smtClean="0"/>
              <a:t>2022/5/3</a:t>
            </a:fld>
            <a:endParaRPr lang="zh-CN" altLang="en-US"/>
          </a:p>
        </p:txBody>
      </p:sp>
      <p:sp>
        <p:nvSpPr>
          <p:cNvPr id="5" name="页脚占位符 4">
            <a:extLst>
              <a:ext uri="{FF2B5EF4-FFF2-40B4-BE49-F238E27FC236}">
                <a16:creationId xmlns:a16="http://schemas.microsoft.com/office/drawing/2014/main" id="{4925AF9D-D2BA-AD9B-8B8C-B874E9848A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5A9429-CFDD-A2A6-0489-595329860D63}"/>
              </a:ext>
            </a:extLst>
          </p:cNvPr>
          <p:cNvSpPr>
            <a:spLocks noGrp="1"/>
          </p:cNvSpPr>
          <p:nvPr>
            <p:ph type="sldNum" sz="quarter" idx="12"/>
          </p:nvPr>
        </p:nvSpPr>
        <p:spPr/>
        <p:txBody>
          <a:bodyPr/>
          <a:lstStyle/>
          <a:p>
            <a:fld id="{4FEDB756-076D-4CE5-ADD8-EEA049002B41}" type="slidenum">
              <a:rPr lang="zh-CN" altLang="en-US" smtClean="0"/>
              <a:t>‹#›</a:t>
            </a:fld>
            <a:endParaRPr lang="zh-CN" altLang="en-US"/>
          </a:p>
        </p:txBody>
      </p:sp>
    </p:spTree>
    <p:extLst>
      <p:ext uri="{BB962C8B-B14F-4D97-AF65-F5344CB8AC3E}">
        <p14:creationId xmlns:p14="http://schemas.microsoft.com/office/powerpoint/2010/main" val="165405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252A41-51CA-7E07-3F77-E162D723B9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30E378A-EA2D-3FAB-B760-6570AAFDC0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138BB9C-B6E2-3AF8-7F45-5F5CD99250AE}"/>
              </a:ext>
            </a:extLst>
          </p:cNvPr>
          <p:cNvSpPr>
            <a:spLocks noGrp="1"/>
          </p:cNvSpPr>
          <p:nvPr>
            <p:ph type="dt" sz="half" idx="10"/>
          </p:nvPr>
        </p:nvSpPr>
        <p:spPr/>
        <p:txBody>
          <a:bodyPr/>
          <a:lstStyle/>
          <a:p>
            <a:fld id="{180FFF0B-2889-43C0-854F-96AB7DFD89A0}" type="datetimeFigureOut">
              <a:rPr lang="zh-CN" altLang="en-US" smtClean="0"/>
              <a:t>2022/5/3</a:t>
            </a:fld>
            <a:endParaRPr lang="zh-CN" altLang="en-US"/>
          </a:p>
        </p:txBody>
      </p:sp>
      <p:sp>
        <p:nvSpPr>
          <p:cNvPr id="5" name="页脚占位符 4">
            <a:extLst>
              <a:ext uri="{FF2B5EF4-FFF2-40B4-BE49-F238E27FC236}">
                <a16:creationId xmlns:a16="http://schemas.microsoft.com/office/drawing/2014/main" id="{6E06E58C-82BE-5A84-C509-D50EAB6476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CC049D-97F2-6F94-DAAD-A1942E54B2A3}"/>
              </a:ext>
            </a:extLst>
          </p:cNvPr>
          <p:cNvSpPr>
            <a:spLocks noGrp="1"/>
          </p:cNvSpPr>
          <p:nvPr>
            <p:ph type="sldNum" sz="quarter" idx="12"/>
          </p:nvPr>
        </p:nvSpPr>
        <p:spPr/>
        <p:txBody>
          <a:bodyPr/>
          <a:lstStyle/>
          <a:p>
            <a:fld id="{4FEDB756-076D-4CE5-ADD8-EEA049002B41}" type="slidenum">
              <a:rPr lang="zh-CN" altLang="en-US" smtClean="0"/>
              <a:t>‹#›</a:t>
            </a:fld>
            <a:endParaRPr lang="zh-CN" altLang="en-US"/>
          </a:p>
        </p:txBody>
      </p:sp>
    </p:spTree>
    <p:extLst>
      <p:ext uri="{BB962C8B-B14F-4D97-AF65-F5344CB8AC3E}">
        <p14:creationId xmlns:p14="http://schemas.microsoft.com/office/powerpoint/2010/main" val="2229735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758E2-A905-F513-927C-13A537A7A3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6E24EC-4424-D3B2-0215-834B5ADEE3D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717397F-28E6-456A-F89F-6F18A655CB9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C3C5306-A589-9AE2-69F4-F4F52935605B}"/>
              </a:ext>
            </a:extLst>
          </p:cNvPr>
          <p:cNvSpPr>
            <a:spLocks noGrp="1"/>
          </p:cNvSpPr>
          <p:nvPr>
            <p:ph type="dt" sz="half" idx="10"/>
          </p:nvPr>
        </p:nvSpPr>
        <p:spPr/>
        <p:txBody>
          <a:bodyPr/>
          <a:lstStyle/>
          <a:p>
            <a:fld id="{180FFF0B-2889-43C0-854F-96AB7DFD89A0}" type="datetimeFigureOut">
              <a:rPr lang="zh-CN" altLang="en-US" smtClean="0"/>
              <a:t>2022/5/3</a:t>
            </a:fld>
            <a:endParaRPr lang="zh-CN" altLang="en-US"/>
          </a:p>
        </p:txBody>
      </p:sp>
      <p:sp>
        <p:nvSpPr>
          <p:cNvPr id="6" name="页脚占位符 5">
            <a:extLst>
              <a:ext uri="{FF2B5EF4-FFF2-40B4-BE49-F238E27FC236}">
                <a16:creationId xmlns:a16="http://schemas.microsoft.com/office/drawing/2014/main" id="{0248AA61-E462-55F6-F0EE-16A4728AE5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F70881-0326-919F-B732-B114846CDBF7}"/>
              </a:ext>
            </a:extLst>
          </p:cNvPr>
          <p:cNvSpPr>
            <a:spLocks noGrp="1"/>
          </p:cNvSpPr>
          <p:nvPr>
            <p:ph type="sldNum" sz="quarter" idx="12"/>
          </p:nvPr>
        </p:nvSpPr>
        <p:spPr/>
        <p:txBody>
          <a:bodyPr/>
          <a:lstStyle/>
          <a:p>
            <a:fld id="{4FEDB756-076D-4CE5-ADD8-EEA049002B41}" type="slidenum">
              <a:rPr lang="zh-CN" altLang="en-US" smtClean="0"/>
              <a:t>‹#›</a:t>
            </a:fld>
            <a:endParaRPr lang="zh-CN" altLang="en-US"/>
          </a:p>
        </p:txBody>
      </p:sp>
    </p:spTree>
    <p:extLst>
      <p:ext uri="{BB962C8B-B14F-4D97-AF65-F5344CB8AC3E}">
        <p14:creationId xmlns:p14="http://schemas.microsoft.com/office/powerpoint/2010/main" val="34000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4E80C7-6010-4112-9074-50AD275C65D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05422DA-F7AB-4E4B-BF14-FBE14698C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8D48C53-E616-65C0-B3B6-752814D1B14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077F34D-BE08-162E-3599-A2FC25EBC9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49BA841-B640-286A-8EB0-F67164A29DE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D7989F0-27E8-7928-2BBD-3814F338FC6C}"/>
              </a:ext>
            </a:extLst>
          </p:cNvPr>
          <p:cNvSpPr>
            <a:spLocks noGrp="1"/>
          </p:cNvSpPr>
          <p:nvPr>
            <p:ph type="dt" sz="half" idx="10"/>
          </p:nvPr>
        </p:nvSpPr>
        <p:spPr/>
        <p:txBody>
          <a:bodyPr/>
          <a:lstStyle/>
          <a:p>
            <a:fld id="{180FFF0B-2889-43C0-854F-96AB7DFD89A0}" type="datetimeFigureOut">
              <a:rPr lang="zh-CN" altLang="en-US" smtClean="0"/>
              <a:t>2022/5/3</a:t>
            </a:fld>
            <a:endParaRPr lang="zh-CN" altLang="en-US"/>
          </a:p>
        </p:txBody>
      </p:sp>
      <p:sp>
        <p:nvSpPr>
          <p:cNvPr id="8" name="页脚占位符 7">
            <a:extLst>
              <a:ext uri="{FF2B5EF4-FFF2-40B4-BE49-F238E27FC236}">
                <a16:creationId xmlns:a16="http://schemas.microsoft.com/office/drawing/2014/main" id="{D087E504-65DC-5273-387F-C36DF3A2411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DC30111-C849-4BFF-BF4C-0556720368BA}"/>
              </a:ext>
            </a:extLst>
          </p:cNvPr>
          <p:cNvSpPr>
            <a:spLocks noGrp="1"/>
          </p:cNvSpPr>
          <p:nvPr>
            <p:ph type="sldNum" sz="quarter" idx="12"/>
          </p:nvPr>
        </p:nvSpPr>
        <p:spPr/>
        <p:txBody>
          <a:bodyPr/>
          <a:lstStyle/>
          <a:p>
            <a:fld id="{4FEDB756-076D-4CE5-ADD8-EEA049002B41}" type="slidenum">
              <a:rPr lang="zh-CN" altLang="en-US" smtClean="0"/>
              <a:t>‹#›</a:t>
            </a:fld>
            <a:endParaRPr lang="zh-CN" altLang="en-US"/>
          </a:p>
        </p:txBody>
      </p:sp>
    </p:spTree>
    <p:extLst>
      <p:ext uri="{BB962C8B-B14F-4D97-AF65-F5344CB8AC3E}">
        <p14:creationId xmlns:p14="http://schemas.microsoft.com/office/powerpoint/2010/main" val="2281860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446A4-16E1-CF50-2B36-AFF1C28B40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BC8C8AB-B058-FF2E-71A3-A7F9B2D72389}"/>
              </a:ext>
            </a:extLst>
          </p:cNvPr>
          <p:cNvSpPr>
            <a:spLocks noGrp="1"/>
          </p:cNvSpPr>
          <p:nvPr>
            <p:ph type="dt" sz="half" idx="10"/>
          </p:nvPr>
        </p:nvSpPr>
        <p:spPr/>
        <p:txBody>
          <a:bodyPr/>
          <a:lstStyle/>
          <a:p>
            <a:fld id="{180FFF0B-2889-43C0-854F-96AB7DFD89A0}" type="datetimeFigureOut">
              <a:rPr lang="zh-CN" altLang="en-US" smtClean="0"/>
              <a:t>2022/5/3</a:t>
            </a:fld>
            <a:endParaRPr lang="zh-CN" altLang="en-US"/>
          </a:p>
        </p:txBody>
      </p:sp>
      <p:sp>
        <p:nvSpPr>
          <p:cNvPr id="4" name="页脚占位符 3">
            <a:extLst>
              <a:ext uri="{FF2B5EF4-FFF2-40B4-BE49-F238E27FC236}">
                <a16:creationId xmlns:a16="http://schemas.microsoft.com/office/drawing/2014/main" id="{300354F9-C671-7B0B-4DF2-531751C9B4D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6BE9440-5171-6D68-6883-D5F1D0E35B70}"/>
              </a:ext>
            </a:extLst>
          </p:cNvPr>
          <p:cNvSpPr>
            <a:spLocks noGrp="1"/>
          </p:cNvSpPr>
          <p:nvPr>
            <p:ph type="sldNum" sz="quarter" idx="12"/>
          </p:nvPr>
        </p:nvSpPr>
        <p:spPr/>
        <p:txBody>
          <a:bodyPr/>
          <a:lstStyle/>
          <a:p>
            <a:fld id="{4FEDB756-076D-4CE5-ADD8-EEA049002B41}" type="slidenum">
              <a:rPr lang="zh-CN" altLang="en-US" smtClean="0"/>
              <a:t>‹#›</a:t>
            </a:fld>
            <a:endParaRPr lang="zh-CN" altLang="en-US"/>
          </a:p>
        </p:txBody>
      </p:sp>
    </p:spTree>
    <p:extLst>
      <p:ext uri="{BB962C8B-B14F-4D97-AF65-F5344CB8AC3E}">
        <p14:creationId xmlns:p14="http://schemas.microsoft.com/office/powerpoint/2010/main" val="753354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AE8B1E7-BD58-6D37-4B0A-A70B6219A76C}"/>
              </a:ext>
            </a:extLst>
          </p:cNvPr>
          <p:cNvSpPr>
            <a:spLocks noGrp="1"/>
          </p:cNvSpPr>
          <p:nvPr>
            <p:ph type="dt" sz="half" idx="10"/>
          </p:nvPr>
        </p:nvSpPr>
        <p:spPr/>
        <p:txBody>
          <a:bodyPr/>
          <a:lstStyle/>
          <a:p>
            <a:fld id="{180FFF0B-2889-43C0-854F-96AB7DFD89A0}" type="datetimeFigureOut">
              <a:rPr lang="zh-CN" altLang="en-US" smtClean="0"/>
              <a:t>2022/5/3</a:t>
            </a:fld>
            <a:endParaRPr lang="zh-CN" altLang="en-US"/>
          </a:p>
        </p:txBody>
      </p:sp>
      <p:sp>
        <p:nvSpPr>
          <p:cNvPr id="3" name="页脚占位符 2">
            <a:extLst>
              <a:ext uri="{FF2B5EF4-FFF2-40B4-BE49-F238E27FC236}">
                <a16:creationId xmlns:a16="http://schemas.microsoft.com/office/drawing/2014/main" id="{C2DE70EE-BD3F-78AB-D08C-AF5B677357F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0762DFB-0B0F-E579-E5F0-0EEDA9B3053E}"/>
              </a:ext>
            </a:extLst>
          </p:cNvPr>
          <p:cNvSpPr>
            <a:spLocks noGrp="1"/>
          </p:cNvSpPr>
          <p:nvPr>
            <p:ph type="sldNum" sz="quarter" idx="12"/>
          </p:nvPr>
        </p:nvSpPr>
        <p:spPr/>
        <p:txBody>
          <a:bodyPr/>
          <a:lstStyle/>
          <a:p>
            <a:fld id="{4FEDB756-076D-4CE5-ADD8-EEA049002B41}" type="slidenum">
              <a:rPr lang="zh-CN" altLang="en-US" smtClean="0"/>
              <a:t>‹#›</a:t>
            </a:fld>
            <a:endParaRPr lang="zh-CN" altLang="en-US"/>
          </a:p>
        </p:txBody>
      </p:sp>
    </p:spTree>
    <p:extLst>
      <p:ext uri="{BB962C8B-B14F-4D97-AF65-F5344CB8AC3E}">
        <p14:creationId xmlns:p14="http://schemas.microsoft.com/office/powerpoint/2010/main" val="104371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D371A-45C1-E6FD-D4B7-8DD64180B1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465D5B-0EFE-3320-2B24-0097874611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26147DC-5B5F-86A5-1F0E-04A47AFBCE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4ACD21-23FE-AEF1-A3C3-6C0104BA2FB3}"/>
              </a:ext>
            </a:extLst>
          </p:cNvPr>
          <p:cNvSpPr>
            <a:spLocks noGrp="1"/>
          </p:cNvSpPr>
          <p:nvPr>
            <p:ph type="dt" sz="half" idx="10"/>
          </p:nvPr>
        </p:nvSpPr>
        <p:spPr/>
        <p:txBody>
          <a:bodyPr/>
          <a:lstStyle/>
          <a:p>
            <a:fld id="{180FFF0B-2889-43C0-854F-96AB7DFD89A0}" type="datetimeFigureOut">
              <a:rPr lang="zh-CN" altLang="en-US" smtClean="0"/>
              <a:t>2022/5/3</a:t>
            </a:fld>
            <a:endParaRPr lang="zh-CN" altLang="en-US"/>
          </a:p>
        </p:txBody>
      </p:sp>
      <p:sp>
        <p:nvSpPr>
          <p:cNvPr id="6" name="页脚占位符 5">
            <a:extLst>
              <a:ext uri="{FF2B5EF4-FFF2-40B4-BE49-F238E27FC236}">
                <a16:creationId xmlns:a16="http://schemas.microsoft.com/office/drawing/2014/main" id="{745E2329-0D91-CFB7-3382-73D3D408D2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9F74E3-8EFF-E3C7-E4E5-08010F70B664}"/>
              </a:ext>
            </a:extLst>
          </p:cNvPr>
          <p:cNvSpPr>
            <a:spLocks noGrp="1"/>
          </p:cNvSpPr>
          <p:nvPr>
            <p:ph type="sldNum" sz="quarter" idx="12"/>
          </p:nvPr>
        </p:nvSpPr>
        <p:spPr/>
        <p:txBody>
          <a:bodyPr/>
          <a:lstStyle/>
          <a:p>
            <a:fld id="{4FEDB756-076D-4CE5-ADD8-EEA049002B41}" type="slidenum">
              <a:rPr lang="zh-CN" altLang="en-US" smtClean="0"/>
              <a:t>‹#›</a:t>
            </a:fld>
            <a:endParaRPr lang="zh-CN" altLang="en-US"/>
          </a:p>
        </p:txBody>
      </p:sp>
    </p:spTree>
    <p:extLst>
      <p:ext uri="{BB962C8B-B14F-4D97-AF65-F5344CB8AC3E}">
        <p14:creationId xmlns:p14="http://schemas.microsoft.com/office/powerpoint/2010/main" val="260122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E5101-B67F-7281-E6DD-07876898EB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E87442C-A7A3-7BA2-75D2-84628BC8F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A701F9C-AD74-BCF9-7EC0-D957444EC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C131EE-4130-AD9F-8EA8-5108C9C5DA59}"/>
              </a:ext>
            </a:extLst>
          </p:cNvPr>
          <p:cNvSpPr>
            <a:spLocks noGrp="1"/>
          </p:cNvSpPr>
          <p:nvPr>
            <p:ph type="dt" sz="half" idx="10"/>
          </p:nvPr>
        </p:nvSpPr>
        <p:spPr/>
        <p:txBody>
          <a:bodyPr/>
          <a:lstStyle/>
          <a:p>
            <a:fld id="{180FFF0B-2889-43C0-854F-96AB7DFD89A0}" type="datetimeFigureOut">
              <a:rPr lang="zh-CN" altLang="en-US" smtClean="0"/>
              <a:t>2022/5/3</a:t>
            </a:fld>
            <a:endParaRPr lang="zh-CN" altLang="en-US"/>
          </a:p>
        </p:txBody>
      </p:sp>
      <p:sp>
        <p:nvSpPr>
          <p:cNvPr id="6" name="页脚占位符 5">
            <a:extLst>
              <a:ext uri="{FF2B5EF4-FFF2-40B4-BE49-F238E27FC236}">
                <a16:creationId xmlns:a16="http://schemas.microsoft.com/office/drawing/2014/main" id="{7CE4F6CB-DADE-3C3B-939C-33704A1143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C68AD6-F67C-4251-7DCE-AB167E9DBFBB}"/>
              </a:ext>
            </a:extLst>
          </p:cNvPr>
          <p:cNvSpPr>
            <a:spLocks noGrp="1"/>
          </p:cNvSpPr>
          <p:nvPr>
            <p:ph type="sldNum" sz="quarter" idx="12"/>
          </p:nvPr>
        </p:nvSpPr>
        <p:spPr/>
        <p:txBody>
          <a:bodyPr/>
          <a:lstStyle/>
          <a:p>
            <a:fld id="{4FEDB756-076D-4CE5-ADD8-EEA049002B41}" type="slidenum">
              <a:rPr lang="zh-CN" altLang="en-US" smtClean="0"/>
              <a:t>‹#›</a:t>
            </a:fld>
            <a:endParaRPr lang="zh-CN" altLang="en-US"/>
          </a:p>
        </p:txBody>
      </p:sp>
    </p:spTree>
    <p:extLst>
      <p:ext uri="{BB962C8B-B14F-4D97-AF65-F5344CB8AC3E}">
        <p14:creationId xmlns:p14="http://schemas.microsoft.com/office/powerpoint/2010/main" val="4041508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0C1DB56-42E3-B4F0-6F2F-34594260B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39C82A5-94BC-23CC-B3F1-8364BB530D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837003-A6FC-4DF0-8635-8AE2780FB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FFF0B-2889-43C0-854F-96AB7DFD89A0}" type="datetimeFigureOut">
              <a:rPr lang="zh-CN" altLang="en-US" smtClean="0"/>
              <a:t>2022/5/3</a:t>
            </a:fld>
            <a:endParaRPr lang="zh-CN" altLang="en-US"/>
          </a:p>
        </p:txBody>
      </p:sp>
      <p:sp>
        <p:nvSpPr>
          <p:cNvPr id="5" name="页脚占位符 4">
            <a:extLst>
              <a:ext uri="{FF2B5EF4-FFF2-40B4-BE49-F238E27FC236}">
                <a16:creationId xmlns:a16="http://schemas.microsoft.com/office/drawing/2014/main" id="{3D9067D4-FF03-485D-9B9D-21E956AD62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3776262-961C-6341-F238-A86D1C9BD3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DB756-076D-4CE5-ADD8-EEA049002B41}" type="slidenum">
              <a:rPr lang="zh-CN" altLang="en-US" smtClean="0"/>
              <a:t>‹#›</a:t>
            </a:fld>
            <a:endParaRPr lang="zh-CN" altLang="en-US"/>
          </a:p>
        </p:txBody>
      </p:sp>
    </p:spTree>
    <p:extLst>
      <p:ext uri="{BB962C8B-B14F-4D97-AF65-F5344CB8AC3E}">
        <p14:creationId xmlns:p14="http://schemas.microsoft.com/office/powerpoint/2010/main" val="2914749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tm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igaai.herokuapp.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tmp"/><Relationship Id="rId4" Type="http://schemas.openxmlformats.org/officeDocument/2006/relationships/image" Target="../media/image1.tm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pyecharts.org/#/" TargetMode="External"/><Relationship Id="rId4" Type="http://schemas.openxmlformats.org/officeDocument/2006/relationships/image" Target="../media/image4.tmp"/></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tm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861C5E-F4B3-18C7-6E83-8A9E377ACB4B}"/>
              </a:ext>
            </a:extLst>
          </p:cNvPr>
          <p:cNvSpPr>
            <a:spLocks noGrp="1"/>
          </p:cNvSpPr>
          <p:nvPr>
            <p:ph type="ctrTitle"/>
          </p:nvPr>
        </p:nvSpPr>
        <p:spPr/>
        <p:txBody>
          <a:bodyPr/>
          <a:lstStyle/>
          <a:p>
            <a:r>
              <a:rPr lang="en-US" altLang="zh-CN" dirty="0"/>
              <a:t>BPDA | Brazilian Community Census Analysis</a:t>
            </a:r>
            <a:endParaRPr lang="zh-CN" altLang="en-US" dirty="0"/>
          </a:p>
        </p:txBody>
      </p:sp>
      <p:sp>
        <p:nvSpPr>
          <p:cNvPr id="3" name="副标题 2">
            <a:extLst>
              <a:ext uri="{FF2B5EF4-FFF2-40B4-BE49-F238E27FC236}">
                <a16:creationId xmlns:a16="http://schemas.microsoft.com/office/drawing/2014/main" id="{47CFAE66-D8DC-C896-523F-ED9A2FFA1F12}"/>
              </a:ext>
            </a:extLst>
          </p:cNvPr>
          <p:cNvSpPr>
            <a:spLocks noGrp="1"/>
          </p:cNvSpPr>
          <p:nvPr>
            <p:ph type="subTitle" idx="1"/>
          </p:nvPr>
        </p:nvSpPr>
        <p:spPr/>
        <p:txBody>
          <a:bodyPr/>
          <a:lstStyle/>
          <a:p>
            <a:r>
              <a:rPr lang="en-US" altLang="zh-CN" dirty="0"/>
              <a:t>Team member: Zhihao Gu, Chenyang zhang, Minghui Yang, Xiaohan Zou, Pengchao Yuan.</a:t>
            </a:r>
            <a:endParaRPr lang="zh-CN" altLang="en-US" dirty="0"/>
          </a:p>
        </p:txBody>
      </p:sp>
    </p:spTree>
    <p:extLst>
      <p:ext uri="{BB962C8B-B14F-4D97-AF65-F5344CB8AC3E}">
        <p14:creationId xmlns:p14="http://schemas.microsoft.com/office/powerpoint/2010/main" val="3468160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1C99F8-F4B9-0AE1-B828-E77B434D131F}"/>
              </a:ext>
            </a:extLst>
          </p:cNvPr>
          <p:cNvSpPr>
            <a:spLocks noGrp="1"/>
          </p:cNvSpPr>
          <p:nvPr>
            <p:ph type="title"/>
          </p:nvPr>
        </p:nvSpPr>
        <p:spPr/>
        <p:txBody>
          <a:bodyPr/>
          <a:lstStyle/>
          <a:p>
            <a:r>
              <a:rPr lang="en-US" altLang="zh-CN" dirty="0"/>
              <a:t>Analysis Part – Income Example</a:t>
            </a:r>
            <a:endParaRPr lang="zh-CN" altLang="en-US" dirty="0"/>
          </a:p>
        </p:txBody>
      </p:sp>
      <p:sp>
        <p:nvSpPr>
          <p:cNvPr id="11" name="内容占位符 2">
            <a:extLst>
              <a:ext uri="{FF2B5EF4-FFF2-40B4-BE49-F238E27FC236}">
                <a16:creationId xmlns:a16="http://schemas.microsoft.com/office/drawing/2014/main" id="{230F050E-3DE5-6059-ACC6-DF98E002E229}"/>
              </a:ext>
            </a:extLst>
          </p:cNvPr>
          <p:cNvSpPr>
            <a:spLocks noGrp="1"/>
          </p:cNvSpPr>
          <p:nvPr>
            <p:ph idx="1"/>
          </p:nvPr>
        </p:nvSpPr>
        <p:spPr>
          <a:xfrm>
            <a:off x="838200" y="1999487"/>
            <a:ext cx="2502408" cy="4177475"/>
          </a:xfrm>
        </p:spPr>
        <p:txBody>
          <a:bodyPr/>
          <a:lstStyle/>
          <a:p>
            <a:r>
              <a:rPr lang="en-US" altLang="zh-CN" dirty="0"/>
              <a:t>Increasing pattern for MA, CA, CT, FL, MI, NJ, NY, PA, TX.</a:t>
            </a:r>
          </a:p>
          <a:p>
            <a:endParaRPr lang="en-US" altLang="zh-CN" dirty="0"/>
          </a:p>
          <a:p>
            <a:endParaRPr lang="zh-CN" altLang="en-US" dirty="0"/>
          </a:p>
        </p:txBody>
      </p:sp>
      <p:pic>
        <p:nvPicPr>
          <p:cNvPr id="4" name="图片 3" descr="地图&#10;&#10;描述已自动生成">
            <a:extLst>
              <a:ext uri="{FF2B5EF4-FFF2-40B4-BE49-F238E27FC236}">
                <a16:creationId xmlns:a16="http://schemas.microsoft.com/office/drawing/2014/main" id="{B89F254B-5087-C038-7BC8-97ED756BE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8754" y="1871061"/>
            <a:ext cx="8326012" cy="4305901"/>
          </a:xfrm>
          <a:prstGeom prst="rect">
            <a:avLst/>
          </a:prstGeom>
        </p:spPr>
      </p:pic>
    </p:spTree>
    <p:extLst>
      <p:ext uri="{BB962C8B-B14F-4D97-AF65-F5344CB8AC3E}">
        <p14:creationId xmlns:p14="http://schemas.microsoft.com/office/powerpoint/2010/main" val="4021460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1C99F8-F4B9-0AE1-B828-E77B434D131F}"/>
              </a:ext>
            </a:extLst>
          </p:cNvPr>
          <p:cNvSpPr>
            <a:spLocks noGrp="1"/>
          </p:cNvSpPr>
          <p:nvPr>
            <p:ph type="title"/>
          </p:nvPr>
        </p:nvSpPr>
        <p:spPr/>
        <p:txBody>
          <a:bodyPr/>
          <a:lstStyle/>
          <a:p>
            <a:r>
              <a:rPr lang="en-US" altLang="zh-CN" dirty="0"/>
              <a:t>Analysis Part – Income Example</a:t>
            </a:r>
            <a:endParaRPr lang="zh-CN" altLang="en-US" dirty="0"/>
          </a:p>
        </p:txBody>
      </p:sp>
      <p:sp>
        <p:nvSpPr>
          <p:cNvPr id="3" name="内容占位符 2">
            <a:extLst>
              <a:ext uri="{FF2B5EF4-FFF2-40B4-BE49-F238E27FC236}">
                <a16:creationId xmlns:a16="http://schemas.microsoft.com/office/drawing/2014/main" id="{497546A0-2FBF-5287-47C5-64BAFC260649}"/>
              </a:ext>
            </a:extLst>
          </p:cNvPr>
          <p:cNvSpPr>
            <a:spLocks noGrp="1"/>
          </p:cNvSpPr>
          <p:nvPr>
            <p:ph idx="1"/>
          </p:nvPr>
        </p:nvSpPr>
        <p:spPr>
          <a:xfrm>
            <a:off x="838200" y="1825625"/>
            <a:ext cx="10805160" cy="4351338"/>
          </a:xfrm>
        </p:spPr>
        <p:txBody>
          <a:bodyPr/>
          <a:lstStyle/>
          <a:p>
            <a:r>
              <a:rPr lang="en-US" altLang="zh-CN" dirty="0"/>
              <a:t>Decreasing pattern from 2008 to 2012  for AZ, CO, CT, MD, NJ, NV. </a:t>
            </a:r>
          </a:p>
          <a:p>
            <a:endParaRPr lang="zh-CN" altLang="en-US" dirty="0"/>
          </a:p>
        </p:txBody>
      </p:sp>
      <p:pic>
        <p:nvPicPr>
          <p:cNvPr id="11" name="图片 10" descr="图表, 折线图&#10;&#10;描述已自动生成">
            <a:extLst>
              <a:ext uri="{FF2B5EF4-FFF2-40B4-BE49-F238E27FC236}">
                <a16:creationId xmlns:a16="http://schemas.microsoft.com/office/drawing/2014/main" id="{95FB71EE-D42F-F0B7-AD7D-948DD48C2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386" y="2705010"/>
            <a:ext cx="5587876" cy="3606889"/>
          </a:xfrm>
          <a:prstGeom prst="rect">
            <a:avLst/>
          </a:prstGeom>
        </p:spPr>
      </p:pic>
      <p:pic>
        <p:nvPicPr>
          <p:cNvPr id="13" name="图片 12" descr="图表, 折线图&#10;&#10;描述已自动生成">
            <a:extLst>
              <a:ext uri="{FF2B5EF4-FFF2-40B4-BE49-F238E27FC236}">
                <a16:creationId xmlns:a16="http://schemas.microsoft.com/office/drawing/2014/main" id="{A92045EF-1E07-AF6F-DDE4-2FEA4D6438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5262" y="2705010"/>
            <a:ext cx="5589302" cy="3606889"/>
          </a:xfrm>
          <a:prstGeom prst="rect">
            <a:avLst/>
          </a:prstGeom>
        </p:spPr>
      </p:pic>
    </p:spTree>
    <p:extLst>
      <p:ext uri="{BB962C8B-B14F-4D97-AF65-F5344CB8AC3E}">
        <p14:creationId xmlns:p14="http://schemas.microsoft.com/office/powerpoint/2010/main" val="1391128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1C99F8-F4B9-0AE1-B828-E77B434D131F}"/>
              </a:ext>
            </a:extLst>
          </p:cNvPr>
          <p:cNvSpPr>
            <a:spLocks noGrp="1"/>
          </p:cNvSpPr>
          <p:nvPr>
            <p:ph type="title"/>
          </p:nvPr>
        </p:nvSpPr>
        <p:spPr/>
        <p:txBody>
          <a:bodyPr/>
          <a:lstStyle/>
          <a:p>
            <a:r>
              <a:rPr lang="en-US" altLang="zh-CN" dirty="0"/>
              <a:t>Analysis Part – Income Example</a:t>
            </a:r>
            <a:endParaRPr lang="zh-CN" altLang="en-US" dirty="0"/>
          </a:p>
        </p:txBody>
      </p:sp>
      <p:sp>
        <p:nvSpPr>
          <p:cNvPr id="3" name="内容占位符 2">
            <a:extLst>
              <a:ext uri="{FF2B5EF4-FFF2-40B4-BE49-F238E27FC236}">
                <a16:creationId xmlns:a16="http://schemas.microsoft.com/office/drawing/2014/main" id="{497546A0-2FBF-5287-47C5-64BAFC260649}"/>
              </a:ext>
            </a:extLst>
          </p:cNvPr>
          <p:cNvSpPr>
            <a:spLocks noGrp="1"/>
          </p:cNvSpPr>
          <p:nvPr>
            <p:ph idx="1"/>
          </p:nvPr>
        </p:nvSpPr>
        <p:spPr>
          <a:xfrm>
            <a:off x="182421" y="1690688"/>
            <a:ext cx="3365451" cy="4802187"/>
          </a:xfrm>
        </p:spPr>
        <p:txBody>
          <a:bodyPr/>
          <a:lstStyle/>
          <a:p>
            <a:r>
              <a:rPr lang="en-US" altLang="zh-CN" dirty="0"/>
              <a:t>Decreasing pattern around 2008 to 2012  for AZ, CO, CT, MD, NJ, NV. </a:t>
            </a:r>
          </a:p>
          <a:p>
            <a:r>
              <a:rPr lang="en-US" altLang="zh-CN" dirty="0"/>
              <a:t>Related to employment?</a:t>
            </a:r>
          </a:p>
          <a:p>
            <a:r>
              <a:rPr lang="en-US" altLang="zh-CN" dirty="0"/>
              <a:t>Sales and Office as example</a:t>
            </a:r>
            <a:endParaRPr lang="zh-CN" altLang="en-US" dirty="0"/>
          </a:p>
        </p:txBody>
      </p:sp>
      <p:pic>
        <p:nvPicPr>
          <p:cNvPr id="11" name="图片 10" descr="图表, 折线图&#10;&#10;描述已自动生成">
            <a:extLst>
              <a:ext uri="{FF2B5EF4-FFF2-40B4-BE49-F238E27FC236}">
                <a16:creationId xmlns:a16="http://schemas.microsoft.com/office/drawing/2014/main" id="{95FB71EE-D42F-F0B7-AD7D-948DD48C2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837" y="1474548"/>
            <a:ext cx="4040886" cy="2608331"/>
          </a:xfrm>
          <a:prstGeom prst="rect">
            <a:avLst/>
          </a:prstGeom>
        </p:spPr>
      </p:pic>
      <p:pic>
        <p:nvPicPr>
          <p:cNvPr id="13" name="图片 12" descr="图表, 折线图&#10;&#10;描述已自动生成">
            <a:extLst>
              <a:ext uri="{FF2B5EF4-FFF2-40B4-BE49-F238E27FC236}">
                <a16:creationId xmlns:a16="http://schemas.microsoft.com/office/drawing/2014/main" id="{A92045EF-1E07-AF6F-DDE4-2FEA4D6438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1383" y="1483403"/>
            <a:ext cx="4028195" cy="2599476"/>
          </a:xfrm>
          <a:prstGeom prst="rect">
            <a:avLst/>
          </a:prstGeom>
        </p:spPr>
      </p:pic>
      <p:pic>
        <p:nvPicPr>
          <p:cNvPr id="9" name="图片 8" descr="图表, 折线图&#10;&#10;描述已自动生成">
            <a:extLst>
              <a:ext uri="{FF2B5EF4-FFF2-40B4-BE49-F238E27FC236}">
                <a16:creationId xmlns:a16="http://schemas.microsoft.com/office/drawing/2014/main" id="{CD8905D9-84A2-1CBE-1EA1-CF0397D626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6409" y="4247786"/>
            <a:ext cx="3705742" cy="2610214"/>
          </a:xfrm>
          <a:prstGeom prst="rect">
            <a:avLst/>
          </a:prstGeom>
        </p:spPr>
      </p:pic>
      <p:pic>
        <p:nvPicPr>
          <p:cNvPr id="12" name="图片 11" descr="图表&#10;&#10;描述已自动生成">
            <a:extLst>
              <a:ext uri="{FF2B5EF4-FFF2-40B4-BE49-F238E27FC236}">
                <a16:creationId xmlns:a16="http://schemas.microsoft.com/office/drawing/2014/main" id="{4CBEFBF6-5E54-7A94-B699-70D2E4D7D9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1383" y="4136453"/>
            <a:ext cx="3839111" cy="2715004"/>
          </a:xfrm>
          <a:prstGeom prst="rect">
            <a:avLst/>
          </a:prstGeom>
        </p:spPr>
      </p:pic>
    </p:spTree>
    <p:extLst>
      <p:ext uri="{BB962C8B-B14F-4D97-AF65-F5344CB8AC3E}">
        <p14:creationId xmlns:p14="http://schemas.microsoft.com/office/powerpoint/2010/main" val="14072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262E5-A774-8DEC-1449-24D499ADC7DC}"/>
              </a:ext>
            </a:extLst>
          </p:cNvPr>
          <p:cNvSpPr>
            <a:spLocks noGrp="1"/>
          </p:cNvSpPr>
          <p:nvPr>
            <p:ph type="title"/>
          </p:nvPr>
        </p:nvSpPr>
        <p:spPr/>
        <p:txBody>
          <a:bodyPr/>
          <a:lstStyle/>
          <a:p>
            <a:r>
              <a:rPr lang="en-US" altLang="zh-CN" dirty="0"/>
              <a:t>Portal Site</a:t>
            </a:r>
            <a:endParaRPr lang="zh-CN" altLang="en-US" dirty="0"/>
          </a:p>
        </p:txBody>
      </p:sp>
      <p:sp>
        <p:nvSpPr>
          <p:cNvPr id="7" name="内容占位符 6">
            <a:extLst>
              <a:ext uri="{FF2B5EF4-FFF2-40B4-BE49-F238E27FC236}">
                <a16:creationId xmlns:a16="http://schemas.microsoft.com/office/drawing/2014/main" id="{44E7CEC9-BA37-73CA-1FC5-F16C873A3BBA}"/>
              </a:ext>
            </a:extLst>
          </p:cNvPr>
          <p:cNvSpPr>
            <a:spLocks noGrp="1"/>
          </p:cNvSpPr>
          <p:nvPr>
            <p:ph idx="1"/>
          </p:nvPr>
        </p:nvSpPr>
        <p:spPr>
          <a:xfrm>
            <a:off x="838200" y="1507808"/>
            <a:ext cx="10515600" cy="4351338"/>
          </a:xfrm>
        </p:spPr>
        <p:txBody>
          <a:bodyPr/>
          <a:lstStyle/>
          <a:p>
            <a:r>
              <a:rPr lang="en-US" altLang="zh-CN" dirty="0"/>
              <a:t>We add a portal web page to guide through all kinds of plot.</a:t>
            </a:r>
          </a:p>
          <a:p>
            <a:endParaRPr lang="zh-CN" altLang="en-US" dirty="0"/>
          </a:p>
        </p:txBody>
      </p:sp>
      <p:pic>
        <p:nvPicPr>
          <p:cNvPr id="4" name="图片 3" descr="表格&#10;&#10;描述已自动生成">
            <a:extLst>
              <a:ext uri="{FF2B5EF4-FFF2-40B4-BE49-F238E27FC236}">
                <a16:creationId xmlns:a16="http://schemas.microsoft.com/office/drawing/2014/main" id="{36E6A0C2-2EEC-938F-39A7-08CEEE57EEAC}"/>
              </a:ext>
            </a:extLst>
          </p:cNvPr>
          <p:cNvPicPr>
            <a:picLocks noChangeAspect="1"/>
          </p:cNvPicPr>
          <p:nvPr/>
        </p:nvPicPr>
        <p:blipFill rotWithShape="1">
          <a:blip r:embed="rId3">
            <a:extLst>
              <a:ext uri="{28A0092B-C50C-407E-A947-70E740481C1C}">
                <a14:useLocalDpi xmlns:a14="http://schemas.microsoft.com/office/drawing/2010/main" val="0"/>
              </a:ext>
            </a:extLst>
          </a:blip>
          <a:srcRect b="31928"/>
          <a:stretch/>
        </p:blipFill>
        <p:spPr>
          <a:xfrm>
            <a:off x="1093044" y="2147642"/>
            <a:ext cx="4442123" cy="4345233"/>
          </a:xfrm>
          <a:prstGeom prst="rect">
            <a:avLst/>
          </a:prstGeom>
        </p:spPr>
      </p:pic>
      <p:pic>
        <p:nvPicPr>
          <p:cNvPr id="6" name="图片 5" descr="表格&#10;&#10;描述已自动生成">
            <a:extLst>
              <a:ext uri="{FF2B5EF4-FFF2-40B4-BE49-F238E27FC236}">
                <a16:creationId xmlns:a16="http://schemas.microsoft.com/office/drawing/2014/main" id="{452C2F3F-ECF6-1020-094F-44C7D9CC8E7F}"/>
              </a:ext>
            </a:extLst>
          </p:cNvPr>
          <p:cNvPicPr>
            <a:picLocks noChangeAspect="1"/>
          </p:cNvPicPr>
          <p:nvPr/>
        </p:nvPicPr>
        <p:blipFill rotWithShape="1">
          <a:blip r:embed="rId4">
            <a:extLst>
              <a:ext uri="{28A0092B-C50C-407E-A947-70E740481C1C}">
                <a14:useLocalDpi xmlns:a14="http://schemas.microsoft.com/office/drawing/2010/main" val="0"/>
              </a:ext>
            </a:extLst>
          </a:blip>
          <a:srcRect t="30124" b="1"/>
          <a:stretch/>
        </p:blipFill>
        <p:spPr>
          <a:xfrm>
            <a:off x="5790011" y="2147642"/>
            <a:ext cx="4729422" cy="4470283"/>
          </a:xfrm>
          <a:prstGeom prst="rect">
            <a:avLst/>
          </a:prstGeom>
        </p:spPr>
      </p:pic>
    </p:spTree>
    <p:extLst>
      <p:ext uri="{BB962C8B-B14F-4D97-AF65-F5344CB8AC3E}">
        <p14:creationId xmlns:p14="http://schemas.microsoft.com/office/powerpoint/2010/main" val="2036234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D7EA6-620C-4739-ABBE-34CE5A941610}"/>
              </a:ext>
            </a:extLst>
          </p:cNvPr>
          <p:cNvSpPr>
            <a:spLocks noGrp="1"/>
          </p:cNvSpPr>
          <p:nvPr>
            <p:ph type="title"/>
          </p:nvPr>
        </p:nvSpPr>
        <p:spPr/>
        <p:txBody>
          <a:bodyPr/>
          <a:lstStyle/>
          <a:p>
            <a:r>
              <a:rPr lang="en-US" altLang="zh-CN" dirty="0"/>
              <a:t>Challenge &amp; Limitation</a:t>
            </a:r>
            <a:endParaRPr lang="zh-CN" altLang="en-US" dirty="0"/>
          </a:p>
        </p:txBody>
      </p:sp>
      <p:sp>
        <p:nvSpPr>
          <p:cNvPr id="3" name="内容占位符 2">
            <a:extLst>
              <a:ext uri="{FF2B5EF4-FFF2-40B4-BE49-F238E27FC236}">
                <a16:creationId xmlns:a16="http://schemas.microsoft.com/office/drawing/2014/main" id="{E7FE0ACE-A7AF-45FA-A7AF-DAD5CE6291DD}"/>
              </a:ext>
            </a:extLst>
          </p:cNvPr>
          <p:cNvSpPr>
            <a:spLocks noGrp="1"/>
          </p:cNvSpPr>
          <p:nvPr>
            <p:ph idx="1"/>
          </p:nvPr>
        </p:nvSpPr>
        <p:spPr>
          <a:xfrm>
            <a:off x="838200" y="1825624"/>
            <a:ext cx="10515600" cy="4904359"/>
          </a:xfrm>
        </p:spPr>
        <p:txBody>
          <a:bodyPr>
            <a:normAutofit/>
          </a:bodyPr>
          <a:lstStyle/>
          <a:p>
            <a:r>
              <a:rPr lang="en-US" altLang="zh-CN" dirty="0"/>
              <a:t>Challenges</a:t>
            </a:r>
          </a:p>
          <a:p>
            <a:pPr lvl="1"/>
            <a:r>
              <a:rPr lang="en-US" altLang="zh-CN" dirty="0"/>
              <a:t>Visualization should allow the user to set date parameters. </a:t>
            </a:r>
          </a:p>
          <a:p>
            <a:pPr lvl="1"/>
            <a:r>
              <a:rPr lang="en-US" altLang="zh-CN" dirty="0"/>
              <a:t>Visualization including timeline.</a:t>
            </a:r>
          </a:p>
          <a:p>
            <a:pPr lvl="1"/>
            <a:r>
              <a:rPr lang="en-US" altLang="zh-CN" dirty="0"/>
              <a:t>The chart can be embedded into website.</a:t>
            </a:r>
          </a:p>
          <a:p>
            <a:pPr lvl="1"/>
            <a:r>
              <a:rPr lang="en-US" altLang="zh-CN" dirty="0"/>
              <a:t>Sort the data in descending order, show top 10 states.</a:t>
            </a:r>
          </a:p>
          <a:p>
            <a:pPr lvl="1"/>
            <a:r>
              <a:rPr lang="en-US" altLang="zh-CN" dirty="0"/>
              <a:t>Some patterns of demographics data are hard to predict.</a:t>
            </a:r>
          </a:p>
          <a:p>
            <a:r>
              <a:rPr lang="en-US" altLang="zh-CN" dirty="0"/>
              <a:t>Limitation</a:t>
            </a:r>
          </a:p>
          <a:p>
            <a:pPr lvl="1"/>
            <a:r>
              <a:rPr lang="en-US" altLang="zh-CN" dirty="0"/>
              <a:t>Data must be pre-sort by code.</a:t>
            </a:r>
          </a:p>
          <a:p>
            <a:pPr lvl="1"/>
            <a:r>
              <a:rPr lang="en-US" altLang="zh-CN" dirty="0"/>
              <a:t>Some features such as gender proportion changes rapidly and is unable to predict and analyze.</a:t>
            </a:r>
          </a:p>
          <a:p>
            <a:pPr lvl="1"/>
            <a:r>
              <a:rPr lang="en-US" altLang="zh-CN" dirty="0"/>
              <a:t>Relations between data are hard to tell.</a:t>
            </a:r>
          </a:p>
          <a:p>
            <a:pPr lvl="1"/>
            <a:endParaRPr lang="zh-CN" altLang="en-US" dirty="0"/>
          </a:p>
        </p:txBody>
      </p:sp>
    </p:spTree>
    <p:extLst>
      <p:ext uri="{BB962C8B-B14F-4D97-AF65-F5344CB8AC3E}">
        <p14:creationId xmlns:p14="http://schemas.microsoft.com/office/powerpoint/2010/main" val="3416626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98FB3-9F44-494B-81EB-911F7DF449FE}"/>
              </a:ext>
            </a:extLst>
          </p:cNvPr>
          <p:cNvSpPr>
            <a:spLocks noGrp="1"/>
          </p:cNvSpPr>
          <p:nvPr>
            <p:ph type="title"/>
          </p:nvPr>
        </p:nvSpPr>
        <p:spPr/>
        <p:txBody>
          <a:bodyPr/>
          <a:lstStyle/>
          <a:p>
            <a:r>
              <a:rPr lang="en-US" altLang="zh-CN" dirty="0"/>
              <a:t>Divide labor:</a:t>
            </a:r>
            <a:endParaRPr lang="zh-CN" altLang="en-US" dirty="0"/>
          </a:p>
        </p:txBody>
      </p:sp>
      <p:sp>
        <p:nvSpPr>
          <p:cNvPr id="3" name="内容占位符 2">
            <a:extLst>
              <a:ext uri="{FF2B5EF4-FFF2-40B4-BE49-F238E27FC236}">
                <a16:creationId xmlns:a16="http://schemas.microsoft.com/office/drawing/2014/main" id="{99AB12A4-8D4F-4DA7-B215-CF50025A5537}"/>
              </a:ext>
            </a:extLst>
          </p:cNvPr>
          <p:cNvSpPr>
            <a:spLocks noGrp="1"/>
          </p:cNvSpPr>
          <p:nvPr>
            <p:ph idx="1"/>
          </p:nvPr>
        </p:nvSpPr>
        <p:spPr>
          <a:xfrm>
            <a:off x="438912" y="1792224"/>
            <a:ext cx="10914888" cy="4700651"/>
          </a:xfrm>
        </p:spPr>
        <p:txBody>
          <a:bodyPr>
            <a:normAutofit lnSpcReduction="10000"/>
          </a:bodyPr>
          <a:lstStyle/>
          <a:p>
            <a:pPr marL="457200" lvl="1" indent="0">
              <a:buNone/>
            </a:pPr>
            <a:r>
              <a:rPr lang="en-US" altLang="zh-CN" b="1" dirty="0"/>
              <a:t>We divide labor equally and adapted to personal skills.</a:t>
            </a:r>
          </a:p>
          <a:p>
            <a:pPr lvl="1"/>
            <a:r>
              <a:rPr lang="en-US" altLang="zh-CN" dirty="0"/>
              <a:t>Plot by year: Zhihao Gu, Pengchao Yuan</a:t>
            </a:r>
          </a:p>
          <a:p>
            <a:pPr lvl="1"/>
            <a:r>
              <a:rPr lang="en-US" altLang="zh-CN" dirty="0"/>
              <a:t>Plot by states: Minghui yang, Xiaohan Zou</a:t>
            </a:r>
          </a:p>
          <a:p>
            <a:pPr lvl="1"/>
            <a:r>
              <a:rPr lang="en-US" altLang="zh-CN" dirty="0"/>
              <a:t>Data process: Chenyang Zhang</a:t>
            </a:r>
          </a:p>
          <a:p>
            <a:pPr lvl="1"/>
            <a:r>
              <a:rPr lang="en-US" altLang="zh-CN" dirty="0"/>
              <a:t>Heat Map:</a:t>
            </a:r>
            <a:r>
              <a:rPr lang="zh-CN" altLang="en-US" dirty="0"/>
              <a:t> </a:t>
            </a:r>
            <a:r>
              <a:rPr lang="en-US" altLang="zh-CN" dirty="0"/>
              <a:t>Pengchao Yuan</a:t>
            </a:r>
          </a:p>
          <a:p>
            <a:pPr lvl="1"/>
            <a:r>
              <a:rPr lang="en-US" altLang="zh-CN" dirty="0"/>
              <a:t>Data Analysis:</a:t>
            </a:r>
          </a:p>
          <a:p>
            <a:pPr lvl="2"/>
            <a:r>
              <a:rPr lang="en-US" altLang="zh-CN" dirty="0"/>
              <a:t>Age, Gender: Chenyang Zhang</a:t>
            </a:r>
          </a:p>
          <a:p>
            <a:pPr lvl="2"/>
            <a:r>
              <a:rPr lang="en-US" altLang="zh-CN" dirty="0"/>
              <a:t>Income: Zhihao Gu</a:t>
            </a:r>
          </a:p>
          <a:p>
            <a:pPr lvl="2"/>
            <a:r>
              <a:rPr lang="en-US" altLang="zh-CN" dirty="0"/>
              <a:t>Education: Minghui Yang</a:t>
            </a:r>
          </a:p>
          <a:p>
            <a:pPr lvl="2"/>
            <a:r>
              <a:rPr lang="en-US" altLang="zh-CN" dirty="0"/>
              <a:t>Employment: Xiaohan Zou</a:t>
            </a:r>
          </a:p>
          <a:p>
            <a:pPr lvl="2"/>
            <a:r>
              <a:rPr lang="en-US" altLang="zh-CN" dirty="0"/>
              <a:t>Poverty: Pengchao Yuan</a:t>
            </a:r>
          </a:p>
          <a:p>
            <a:pPr lvl="1"/>
            <a:r>
              <a:rPr lang="en-US" altLang="zh-CN" dirty="0"/>
              <a:t>Early Insight: Zhihao Gu</a:t>
            </a:r>
          </a:p>
          <a:p>
            <a:pPr lvl="1"/>
            <a:r>
              <a:rPr lang="en-US" altLang="zh-CN" dirty="0"/>
              <a:t>Final Presentation: Pengchao(presentation), Zhihao(slide)</a:t>
            </a:r>
          </a:p>
          <a:p>
            <a:endParaRPr lang="en-US" altLang="zh-CN" dirty="0"/>
          </a:p>
        </p:txBody>
      </p:sp>
    </p:spTree>
    <p:extLst>
      <p:ext uri="{BB962C8B-B14F-4D97-AF65-F5344CB8AC3E}">
        <p14:creationId xmlns:p14="http://schemas.microsoft.com/office/powerpoint/2010/main" val="2961724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7C5A7-6334-C67A-B532-113A3A11D3B8}"/>
              </a:ext>
            </a:extLst>
          </p:cNvPr>
          <p:cNvSpPr>
            <a:spLocks noGrp="1"/>
          </p:cNvSpPr>
          <p:nvPr>
            <p:ph type="title"/>
          </p:nvPr>
        </p:nvSpPr>
        <p:spPr>
          <a:xfrm>
            <a:off x="838200" y="2510917"/>
            <a:ext cx="10515600" cy="1325563"/>
          </a:xfrm>
        </p:spPr>
        <p:txBody>
          <a:bodyPr>
            <a:normAutofit/>
          </a:bodyPr>
          <a:lstStyle/>
          <a:p>
            <a:pPr algn="ctr"/>
            <a:r>
              <a:rPr lang="en-US" altLang="zh-CN" sz="8800" dirty="0"/>
              <a:t>Thank You</a:t>
            </a:r>
            <a:endParaRPr lang="zh-CN" altLang="en-US" sz="8800" dirty="0"/>
          </a:p>
        </p:txBody>
      </p:sp>
    </p:spTree>
    <p:extLst>
      <p:ext uri="{BB962C8B-B14F-4D97-AF65-F5344CB8AC3E}">
        <p14:creationId xmlns:p14="http://schemas.microsoft.com/office/powerpoint/2010/main" val="3686816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F7F653-A57A-40B9-8533-6DDC03181DCD}"/>
              </a:ext>
            </a:extLst>
          </p:cNvPr>
          <p:cNvSpPr>
            <a:spLocks noGrp="1"/>
          </p:cNvSpPr>
          <p:nvPr>
            <p:ph type="title"/>
          </p:nvPr>
        </p:nvSpPr>
        <p:spPr/>
        <p:txBody>
          <a:bodyPr/>
          <a:lstStyle/>
          <a:p>
            <a:r>
              <a:rPr lang="en-US" altLang="zh-CN" dirty="0"/>
              <a:t>Brazilian Community Census Analysis</a:t>
            </a:r>
            <a:endParaRPr lang="zh-CN" altLang="en-US" dirty="0"/>
          </a:p>
        </p:txBody>
      </p:sp>
      <p:sp>
        <p:nvSpPr>
          <p:cNvPr id="3" name="内容占位符 2">
            <a:extLst>
              <a:ext uri="{FF2B5EF4-FFF2-40B4-BE49-F238E27FC236}">
                <a16:creationId xmlns:a16="http://schemas.microsoft.com/office/drawing/2014/main" id="{44EF6E0E-3502-4253-97B7-9F37D60B009E}"/>
              </a:ext>
            </a:extLst>
          </p:cNvPr>
          <p:cNvSpPr>
            <a:spLocks noGrp="1"/>
          </p:cNvSpPr>
          <p:nvPr>
            <p:ph idx="1"/>
          </p:nvPr>
        </p:nvSpPr>
        <p:spPr/>
        <p:txBody>
          <a:bodyPr/>
          <a:lstStyle/>
          <a:p>
            <a:r>
              <a:rPr lang="en-US" altLang="zh-CN" dirty="0"/>
              <a:t>Sponsored by Boston Planning &amp; Development Agency (BPDA)</a:t>
            </a:r>
          </a:p>
          <a:p>
            <a:r>
              <a:rPr lang="en-US" altLang="zh-CN" dirty="0"/>
              <a:t>Project goal</a:t>
            </a:r>
          </a:p>
          <a:p>
            <a:pPr lvl="1"/>
            <a:r>
              <a:rPr lang="en-US" altLang="zh-CN" dirty="0"/>
              <a:t>Create visualizations using cleaned and processed data.</a:t>
            </a:r>
          </a:p>
          <a:p>
            <a:pPr lvl="1"/>
            <a:r>
              <a:rPr lang="en-US" altLang="zh-CN" dirty="0"/>
              <a:t>Identify trends in community demographics (throughout the US).</a:t>
            </a:r>
          </a:p>
          <a:p>
            <a:r>
              <a:rPr lang="en-US" altLang="zh-CN" dirty="0"/>
              <a:t>No background needed for the project</a:t>
            </a:r>
          </a:p>
          <a:p>
            <a:endParaRPr lang="en-US" altLang="zh-CN" dirty="0"/>
          </a:p>
          <a:p>
            <a:pPr lvl="1"/>
            <a:endParaRPr lang="en-US" altLang="zh-CN" dirty="0"/>
          </a:p>
          <a:p>
            <a:pPr marL="457200" lvl="1" indent="0">
              <a:buNone/>
            </a:pPr>
            <a:endParaRPr lang="en-US" altLang="zh-CN" dirty="0"/>
          </a:p>
        </p:txBody>
      </p:sp>
    </p:spTree>
    <p:extLst>
      <p:ext uri="{BB962C8B-B14F-4D97-AF65-F5344CB8AC3E}">
        <p14:creationId xmlns:p14="http://schemas.microsoft.com/office/powerpoint/2010/main" val="2885138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642AE-5E1D-4143-9631-5B1E24A1B601}"/>
              </a:ext>
            </a:extLst>
          </p:cNvPr>
          <p:cNvSpPr>
            <a:spLocks noGrp="1"/>
          </p:cNvSpPr>
          <p:nvPr>
            <p:ph type="title"/>
          </p:nvPr>
        </p:nvSpPr>
        <p:spPr/>
        <p:txBody>
          <a:bodyPr/>
          <a:lstStyle/>
          <a:p>
            <a:r>
              <a:rPr lang="en-US" altLang="zh-CN" dirty="0"/>
              <a:t>Previous work about Brazilian Community</a:t>
            </a:r>
            <a:endParaRPr lang="zh-CN" altLang="en-US" dirty="0"/>
          </a:p>
        </p:txBody>
      </p:sp>
      <p:sp>
        <p:nvSpPr>
          <p:cNvPr id="3" name="内容占位符 2">
            <a:extLst>
              <a:ext uri="{FF2B5EF4-FFF2-40B4-BE49-F238E27FC236}">
                <a16:creationId xmlns:a16="http://schemas.microsoft.com/office/drawing/2014/main" id="{708CA3EA-F4D8-480F-9D41-F459509056A1}"/>
              </a:ext>
            </a:extLst>
          </p:cNvPr>
          <p:cNvSpPr>
            <a:spLocks noGrp="1"/>
          </p:cNvSpPr>
          <p:nvPr>
            <p:ph idx="1"/>
          </p:nvPr>
        </p:nvSpPr>
        <p:spPr>
          <a:xfrm>
            <a:off x="838200" y="1690688"/>
            <a:ext cx="10515600" cy="4351338"/>
          </a:xfrm>
        </p:spPr>
        <p:txBody>
          <a:bodyPr/>
          <a:lstStyle/>
          <a:p>
            <a:r>
              <a:rPr lang="en-US" altLang="zh-CN" dirty="0">
                <a:hlinkClick r:id="rId3"/>
              </a:rPr>
              <a:t>https://digaai.herokuapp.com/</a:t>
            </a:r>
            <a:endParaRPr lang="zh-CN" altLang="en-US" dirty="0"/>
          </a:p>
          <a:p>
            <a:endParaRPr lang="zh-CN" altLang="en-US" dirty="0"/>
          </a:p>
        </p:txBody>
      </p:sp>
      <p:pic>
        <p:nvPicPr>
          <p:cNvPr id="5" name="图片 4" descr="图形用户界面, 应用程序&#10;&#10;描述已自动生成">
            <a:extLst>
              <a:ext uri="{FF2B5EF4-FFF2-40B4-BE49-F238E27FC236}">
                <a16:creationId xmlns:a16="http://schemas.microsoft.com/office/drawing/2014/main" id="{537A0143-ED7E-4894-82F6-42DFE491C7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6482" y="2187715"/>
            <a:ext cx="3879119" cy="4174984"/>
          </a:xfrm>
          <a:prstGeom prst="rect">
            <a:avLst/>
          </a:prstGeom>
        </p:spPr>
      </p:pic>
      <p:pic>
        <p:nvPicPr>
          <p:cNvPr id="7" name="图片 6" descr="图示&#10;&#10;中度可信度描述已自动生成">
            <a:extLst>
              <a:ext uri="{FF2B5EF4-FFF2-40B4-BE49-F238E27FC236}">
                <a16:creationId xmlns:a16="http://schemas.microsoft.com/office/drawing/2014/main" id="{41B930BB-CB0A-4C67-A25A-4F14B4B23F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8200" y="2187715"/>
            <a:ext cx="3835204" cy="4174985"/>
          </a:xfrm>
          <a:prstGeom prst="rect">
            <a:avLst/>
          </a:prstGeom>
        </p:spPr>
      </p:pic>
    </p:spTree>
    <p:extLst>
      <p:ext uri="{BB962C8B-B14F-4D97-AF65-F5344CB8AC3E}">
        <p14:creationId xmlns:p14="http://schemas.microsoft.com/office/powerpoint/2010/main" val="408512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ED6462D-4588-6CD1-6ECC-090A3AF2433C}"/>
              </a:ext>
            </a:extLst>
          </p:cNvPr>
          <p:cNvSpPr>
            <a:spLocks noGrp="1"/>
          </p:cNvSpPr>
          <p:nvPr>
            <p:ph idx="1"/>
          </p:nvPr>
        </p:nvSpPr>
        <p:spPr/>
        <p:txBody>
          <a:bodyPr>
            <a:normAutofit lnSpcReduction="10000"/>
          </a:bodyPr>
          <a:lstStyle/>
          <a:p>
            <a:r>
              <a:rPr lang="en-US" altLang="zh-CN" dirty="0"/>
              <a:t>Data are provided </a:t>
            </a:r>
          </a:p>
          <a:p>
            <a:r>
              <a:rPr lang="en-US" altLang="zh-CN" dirty="0"/>
              <a:t>Preprocessed Brazilian Immigrants data</a:t>
            </a:r>
          </a:p>
          <a:p>
            <a:pPr lvl="1"/>
            <a:r>
              <a:rPr lang="en-US" altLang="zh-CN" dirty="0"/>
              <a:t>Population</a:t>
            </a:r>
          </a:p>
          <a:p>
            <a:pPr lvl="1"/>
            <a:r>
              <a:rPr lang="en-US" altLang="zh-CN" dirty="0"/>
              <a:t>Age distribute</a:t>
            </a:r>
          </a:p>
          <a:p>
            <a:pPr lvl="1"/>
            <a:r>
              <a:rPr lang="en-US" altLang="zh-CN" dirty="0"/>
              <a:t>Gender</a:t>
            </a:r>
          </a:p>
          <a:p>
            <a:pPr lvl="1"/>
            <a:r>
              <a:rPr lang="en-US" altLang="zh-CN" dirty="0"/>
              <a:t>Marital status</a:t>
            </a:r>
          </a:p>
          <a:p>
            <a:pPr lvl="1"/>
            <a:r>
              <a:rPr lang="en-US" altLang="zh-CN" dirty="0"/>
              <a:t>Citizenship</a:t>
            </a:r>
          </a:p>
          <a:p>
            <a:pPr lvl="1"/>
            <a:r>
              <a:rPr lang="en-US" altLang="zh-CN" dirty="0"/>
              <a:t>Education</a:t>
            </a:r>
          </a:p>
          <a:p>
            <a:pPr lvl="1"/>
            <a:r>
              <a:rPr lang="en-US" altLang="zh-CN" dirty="0"/>
              <a:t>Employment</a:t>
            </a:r>
          </a:p>
          <a:p>
            <a:pPr lvl="1"/>
            <a:r>
              <a:rPr lang="en-US" altLang="zh-CN" dirty="0"/>
              <a:t>Income</a:t>
            </a:r>
          </a:p>
          <a:p>
            <a:r>
              <a:rPr lang="en-US" altLang="zh-CN" dirty="0"/>
              <a:t>Both per year and per State</a:t>
            </a:r>
          </a:p>
          <a:p>
            <a:endParaRPr lang="zh-CN" altLang="en-US" dirty="0"/>
          </a:p>
        </p:txBody>
      </p:sp>
      <p:sp>
        <p:nvSpPr>
          <p:cNvPr id="4" name="标题 1">
            <a:extLst>
              <a:ext uri="{FF2B5EF4-FFF2-40B4-BE49-F238E27FC236}">
                <a16:creationId xmlns:a16="http://schemas.microsoft.com/office/drawing/2014/main" id="{FD295623-C00F-8C5C-EBE7-E07DBDCD9FD3}"/>
              </a:ext>
            </a:extLst>
          </p:cNvPr>
          <p:cNvSpPr>
            <a:spLocks noGrp="1"/>
          </p:cNvSpPr>
          <p:nvPr>
            <p:ph type="title"/>
          </p:nvPr>
        </p:nvSpPr>
        <p:spPr>
          <a:xfrm>
            <a:off x="838200" y="365125"/>
            <a:ext cx="10515600" cy="1325563"/>
          </a:xfrm>
        </p:spPr>
        <p:txBody>
          <a:bodyPr/>
          <a:lstStyle/>
          <a:p>
            <a:r>
              <a:rPr lang="en-US" altLang="zh-CN" dirty="0"/>
              <a:t>Data</a:t>
            </a:r>
            <a:endParaRPr lang="zh-CN" altLang="en-US" dirty="0"/>
          </a:p>
        </p:txBody>
      </p:sp>
    </p:spTree>
    <p:extLst>
      <p:ext uri="{BB962C8B-B14F-4D97-AF65-F5344CB8AC3E}">
        <p14:creationId xmlns:p14="http://schemas.microsoft.com/office/powerpoint/2010/main" val="345573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C4452A-E53A-4427-A840-0CAB6C5022D0}"/>
              </a:ext>
            </a:extLst>
          </p:cNvPr>
          <p:cNvSpPr>
            <a:spLocks noGrp="1"/>
          </p:cNvSpPr>
          <p:nvPr>
            <p:ph type="title"/>
          </p:nvPr>
        </p:nvSpPr>
        <p:spPr/>
        <p:txBody>
          <a:bodyPr/>
          <a:lstStyle/>
          <a:p>
            <a:r>
              <a:rPr lang="en-US" altLang="zh-CN" dirty="0"/>
              <a:t>Visualization Part</a:t>
            </a:r>
            <a:endParaRPr lang="zh-CN" altLang="en-US" dirty="0"/>
          </a:p>
        </p:txBody>
      </p:sp>
      <p:sp>
        <p:nvSpPr>
          <p:cNvPr id="3" name="内容占位符 2">
            <a:extLst>
              <a:ext uri="{FF2B5EF4-FFF2-40B4-BE49-F238E27FC236}">
                <a16:creationId xmlns:a16="http://schemas.microsoft.com/office/drawing/2014/main" id="{E0BF13C0-5D3C-46F5-991C-C7694D98C9E8}"/>
              </a:ext>
            </a:extLst>
          </p:cNvPr>
          <p:cNvSpPr>
            <a:spLocks noGrp="1"/>
          </p:cNvSpPr>
          <p:nvPr>
            <p:ph idx="1"/>
          </p:nvPr>
        </p:nvSpPr>
        <p:spPr>
          <a:xfrm>
            <a:off x="838200" y="1825625"/>
            <a:ext cx="4165600" cy="4351338"/>
          </a:xfrm>
        </p:spPr>
        <p:txBody>
          <a:bodyPr/>
          <a:lstStyle/>
          <a:p>
            <a:r>
              <a:rPr lang="en-US" altLang="zh-CN" dirty="0"/>
              <a:t>Visualization by state</a:t>
            </a:r>
          </a:p>
          <a:p>
            <a:endParaRPr lang="en-US" altLang="zh-CN" dirty="0"/>
          </a:p>
        </p:txBody>
      </p:sp>
      <p:sp>
        <p:nvSpPr>
          <p:cNvPr id="4" name="内容占位符 2">
            <a:extLst>
              <a:ext uri="{FF2B5EF4-FFF2-40B4-BE49-F238E27FC236}">
                <a16:creationId xmlns:a16="http://schemas.microsoft.com/office/drawing/2014/main" id="{A705B9EA-DBD9-47A0-8651-A71EB7A0435E}"/>
              </a:ext>
            </a:extLst>
          </p:cNvPr>
          <p:cNvSpPr txBox="1">
            <a:spLocks/>
          </p:cNvSpPr>
          <p:nvPr/>
        </p:nvSpPr>
        <p:spPr>
          <a:xfrm>
            <a:off x="6235700" y="1825625"/>
            <a:ext cx="416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Visualization by year</a:t>
            </a:r>
            <a:endParaRPr lang="zh-CN" altLang="en-US" dirty="0"/>
          </a:p>
        </p:txBody>
      </p:sp>
      <p:pic>
        <p:nvPicPr>
          <p:cNvPr id="6" name="图片 5" descr="图表&#10;&#10;描述已自动生成">
            <a:extLst>
              <a:ext uri="{FF2B5EF4-FFF2-40B4-BE49-F238E27FC236}">
                <a16:creationId xmlns:a16="http://schemas.microsoft.com/office/drawing/2014/main" id="{7963C3D2-84D2-458C-869C-5DD8BBECB4A5}"/>
              </a:ext>
            </a:extLst>
          </p:cNvPr>
          <p:cNvPicPr>
            <a:picLocks noChangeAspect="1"/>
          </p:cNvPicPr>
          <p:nvPr/>
        </p:nvPicPr>
        <p:blipFill rotWithShape="1">
          <a:blip r:embed="rId3">
            <a:extLst>
              <a:ext uri="{28A0092B-C50C-407E-A947-70E740481C1C}">
                <a14:useLocalDpi xmlns:a14="http://schemas.microsoft.com/office/drawing/2010/main" val="0"/>
              </a:ext>
            </a:extLst>
          </a:blip>
          <a:srcRect b="1678"/>
          <a:stretch/>
        </p:blipFill>
        <p:spPr>
          <a:xfrm>
            <a:off x="214704" y="2489200"/>
            <a:ext cx="6020996" cy="3550874"/>
          </a:xfrm>
          <a:prstGeom prst="rect">
            <a:avLst/>
          </a:prstGeom>
        </p:spPr>
      </p:pic>
      <p:pic>
        <p:nvPicPr>
          <p:cNvPr id="8" name="图片 7" descr="图形用户界面, 图表, 应用程序&#10;&#10;描述已自动生成">
            <a:extLst>
              <a:ext uri="{FF2B5EF4-FFF2-40B4-BE49-F238E27FC236}">
                <a16:creationId xmlns:a16="http://schemas.microsoft.com/office/drawing/2014/main" id="{2EDE8A17-F527-4E07-A919-675BC55FF4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1500" y="2489199"/>
            <a:ext cx="6046535" cy="3550874"/>
          </a:xfrm>
          <a:prstGeom prst="rect">
            <a:avLst/>
          </a:prstGeom>
        </p:spPr>
      </p:pic>
      <p:sp>
        <p:nvSpPr>
          <p:cNvPr id="9" name="文本框 8">
            <a:extLst>
              <a:ext uri="{FF2B5EF4-FFF2-40B4-BE49-F238E27FC236}">
                <a16:creationId xmlns:a16="http://schemas.microsoft.com/office/drawing/2014/main" id="{7C9F297A-8210-42BB-9D29-26DFFAD6D5F3}"/>
              </a:ext>
            </a:extLst>
          </p:cNvPr>
          <p:cNvSpPr txBox="1"/>
          <p:nvPr/>
        </p:nvSpPr>
        <p:spPr>
          <a:xfrm>
            <a:off x="508000" y="6324600"/>
            <a:ext cx="7594600" cy="369332"/>
          </a:xfrm>
          <a:prstGeom prst="rect">
            <a:avLst/>
          </a:prstGeom>
          <a:noFill/>
        </p:spPr>
        <p:txBody>
          <a:bodyPr wrap="square" rtlCol="0">
            <a:spAutoFit/>
          </a:bodyPr>
          <a:lstStyle/>
          <a:p>
            <a:r>
              <a:rPr lang="en-US" altLang="zh-CN" dirty="0"/>
              <a:t>Powered by </a:t>
            </a:r>
            <a:r>
              <a:rPr lang="en-US" altLang="zh-CN" dirty="0">
                <a:hlinkClick r:id="rId5"/>
              </a:rPr>
              <a:t>pyecharts</a:t>
            </a:r>
            <a:r>
              <a:rPr lang="en-US" altLang="zh-CN" dirty="0"/>
              <a:t>, an opensource JavaScript visualization library</a:t>
            </a:r>
            <a:endParaRPr lang="zh-CN" altLang="en-US" dirty="0"/>
          </a:p>
        </p:txBody>
      </p:sp>
    </p:spTree>
    <p:extLst>
      <p:ext uri="{BB962C8B-B14F-4D97-AF65-F5344CB8AC3E}">
        <p14:creationId xmlns:p14="http://schemas.microsoft.com/office/powerpoint/2010/main" val="352637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8ABC4-035D-F86A-F44A-C94D356F780E}"/>
              </a:ext>
            </a:extLst>
          </p:cNvPr>
          <p:cNvSpPr>
            <a:spLocks noGrp="1"/>
          </p:cNvSpPr>
          <p:nvPr>
            <p:ph type="title"/>
          </p:nvPr>
        </p:nvSpPr>
        <p:spPr/>
        <p:txBody>
          <a:bodyPr/>
          <a:lstStyle/>
          <a:p>
            <a:r>
              <a:rPr lang="en-US" altLang="zh-CN" dirty="0"/>
              <a:t>Visualization Part</a:t>
            </a:r>
            <a:endParaRPr lang="zh-CN" altLang="en-US" dirty="0"/>
          </a:p>
        </p:txBody>
      </p:sp>
      <p:pic>
        <p:nvPicPr>
          <p:cNvPr id="5" name="内容占位符 4" descr="地图&#10;&#10;描述已自动生成">
            <a:extLst>
              <a:ext uri="{FF2B5EF4-FFF2-40B4-BE49-F238E27FC236}">
                <a16:creationId xmlns:a16="http://schemas.microsoft.com/office/drawing/2014/main" id="{7900A7DA-6C8A-139F-C8E5-88607D43D1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4514" y="2056510"/>
            <a:ext cx="8256822" cy="4643818"/>
          </a:xfrm>
        </p:spPr>
      </p:pic>
      <p:sp>
        <p:nvSpPr>
          <p:cNvPr id="7" name="内容占位符 2">
            <a:extLst>
              <a:ext uri="{FF2B5EF4-FFF2-40B4-BE49-F238E27FC236}">
                <a16:creationId xmlns:a16="http://schemas.microsoft.com/office/drawing/2014/main" id="{4215555F-ACAD-511E-9735-35819ACC4926}"/>
              </a:ext>
            </a:extLst>
          </p:cNvPr>
          <p:cNvSpPr txBox="1">
            <a:spLocks/>
          </p:cNvSpPr>
          <p:nvPr/>
        </p:nvSpPr>
        <p:spPr>
          <a:xfrm>
            <a:off x="8723256" y="2166238"/>
            <a:ext cx="3218688" cy="44243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Showing data on the map</a:t>
            </a:r>
          </a:p>
          <a:p>
            <a:r>
              <a:rPr lang="en-US" altLang="zh-CN" dirty="0"/>
              <a:t>Color represents absolute value</a:t>
            </a:r>
          </a:p>
          <a:p>
            <a:r>
              <a:rPr lang="en-US" altLang="zh-CN" dirty="0"/>
              <a:t>Geographically related</a:t>
            </a:r>
          </a:p>
          <a:p>
            <a:r>
              <a:rPr lang="en-US" altLang="zh-CN" dirty="0"/>
              <a:t>Combining with Pie chart to show the proportion within US</a:t>
            </a:r>
          </a:p>
        </p:txBody>
      </p:sp>
      <p:sp>
        <p:nvSpPr>
          <p:cNvPr id="8" name="内容占位符 2">
            <a:extLst>
              <a:ext uri="{FF2B5EF4-FFF2-40B4-BE49-F238E27FC236}">
                <a16:creationId xmlns:a16="http://schemas.microsoft.com/office/drawing/2014/main" id="{46D0C9CB-76C2-F4A0-AD25-96BAC9B84979}"/>
              </a:ext>
            </a:extLst>
          </p:cNvPr>
          <p:cNvSpPr txBox="1">
            <a:spLocks/>
          </p:cNvSpPr>
          <p:nvPr/>
        </p:nvSpPr>
        <p:spPr>
          <a:xfrm>
            <a:off x="838200" y="1536191"/>
            <a:ext cx="6842760" cy="4201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Visualization by Heat Map</a:t>
            </a:r>
          </a:p>
          <a:p>
            <a:endParaRPr lang="en-US" altLang="zh-CN" dirty="0"/>
          </a:p>
        </p:txBody>
      </p:sp>
    </p:spTree>
    <p:extLst>
      <p:ext uri="{BB962C8B-B14F-4D97-AF65-F5344CB8AC3E}">
        <p14:creationId xmlns:p14="http://schemas.microsoft.com/office/powerpoint/2010/main" val="1022795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1C99F8-F4B9-0AE1-B828-E77B434D131F}"/>
              </a:ext>
            </a:extLst>
          </p:cNvPr>
          <p:cNvSpPr>
            <a:spLocks noGrp="1"/>
          </p:cNvSpPr>
          <p:nvPr>
            <p:ph type="title"/>
          </p:nvPr>
        </p:nvSpPr>
        <p:spPr/>
        <p:txBody>
          <a:bodyPr/>
          <a:lstStyle/>
          <a:p>
            <a:r>
              <a:rPr lang="en-US" altLang="zh-CN" dirty="0"/>
              <a:t>Analysis Part</a:t>
            </a:r>
            <a:endParaRPr lang="zh-CN" altLang="en-US" dirty="0"/>
          </a:p>
        </p:txBody>
      </p:sp>
      <p:sp>
        <p:nvSpPr>
          <p:cNvPr id="3" name="内容占位符 2">
            <a:extLst>
              <a:ext uri="{FF2B5EF4-FFF2-40B4-BE49-F238E27FC236}">
                <a16:creationId xmlns:a16="http://schemas.microsoft.com/office/drawing/2014/main" id="{497546A0-2FBF-5287-47C5-64BAFC260649}"/>
              </a:ext>
            </a:extLst>
          </p:cNvPr>
          <p:cNvSpPr>
            <a:spLocks noGrp="1"/>
          </p:cNvSpPr>
          <p:nvPr>
            <p:ph idx="1"/>
          </p:nvPr>
        </p:nvSpPr>
        <p:spPr>
          <a:xfrm>
            <a:off x="838200" y="1690688"/>
            <a:ext cx="4306614" cy="4435475"/>
          </a:xfrm>
        </p:spPr>
        <p:txBody>
          <a:bodyPr/>
          <a:lstStyle/>
          <a:p>
            <a:r>
              <a:rPr lang="en-US" altLang="zh-CN" dirty="0"/>
              <a:t>Analyze the trends or patterns in the data</a:t>
            </a:r>
          </a:p>
          <a:p>
            <a:r>
              <a:rPr lang="en-US" altLang="zh-CN" dirty="0"/>
              <a:t>focus on</a:t>
            </a:r>
          </a:p>
          <a:p>
            <a:pPr lvl="1"/>
            <a:r>
              <a:rPr lang="en-US" altLang="zh-CN" dirty="0"/>
              <a:t>Population</a:t>
            </a:r>
          </a:p>
          <a:p>
            <a:pPr lvl="1"/>
            <a:r>
              <a:rPr lang="en-US" altLang="zh-CN" dirty="0"/>
              <a:t>Gender</a:t>
            </a:r>
          </a:p>
          <a:p>
            <a:pPr lvl="1"/>
            <a:r>
              <a:rPr lang="en-US" altLang="zh-CN" dirty="0"/>
              <a:t>Age</a:t>
            </a:r>
          </a:p>
          <a:p>
            <a:pPr lvl="1"/>
            <a:r>
              <a:rPr lang="en-US" altLang="zh-CN" dirty="0"/>
              <a:t>Income</a:t>
            </a:r>
          </a:p>
          <a:p>
            <a:pPr lvl="1"/>
            <a:r>
              <a:rPr lang="en-US" altLang="zh-CN" dirty="0"/>
              <a:t>Employment</a:t>
            </a:r>
          </a:p>
          <a:p>
            <a:pPr lvl="1"/>
            <a:r>
              <a:rPr lang="en-US" altLang="zh-CN" dirty="0"/>
              <a:t>Education</a:t>
            </a:r>
          </a:p>
        </p:txBody>
      </p:sp>
      <p:pic>
        <p:nvPicPr>
          <p:cNvPr id="4" name="图片 3" descr="图表, 折线图&#10;&#10;描述已自动生成">
            <a:extLst>
              <a:ext uri="{FF2B5EF4-FFF2-40B4-BE49-F238E27FC236}">
                <a16:creationId xmlns:a16="http://schemas.microsoft.com/office/drawing/2014/main" id="{5D849911-C81D-09C1-1104-DA39F80A60C9}"/>
              </a:ext>
            </a:extLst>
          </p:cNvPr>
          <p:cNvPicPr>
            <a:picLocks noChangeAspect="1"/>
          </p:cNvPicPr>
          <p:nvPr/>
        </p:nvPicPr>
        <p:blipFill rotWithShape="1">
          <a:blip r:embed="rId3">
            <a:extLst>
              <a:ext uri="{28A0092B-C50C-407E-A947-70E740481C1C}">
                <a14:useLocalDpi xmlns:a14="http://schemas.microsoft.com/office/drawing/2010/main" val="0"/>
              </a:ext>
            </a:extLst>
          </a:blip>
          <a:srcRect l="996" t="950" r="1770" b="2955"/>
          <a:stretch/>
        </p:blipFill>
        <p:spPr>
          <a:xfrm>
            <a:off x="5607704" y="150436"/>
            <a:ext cx="4831763" cy="3757989"/>
          </a:xfrm>
          <a:prstGeom prst="rect">
            <a:avLst/>
          </a:prstGeom>
        </p:spPr>
      </p:pic>
      <p:pic>
        <p:nvPicPr>
          <p:cNvPr id="6" name="图片 5" descr="图表, 折线图&#10;&#10;描述已自动生成">
            <a:extLst>
              <a:ext uri="{FF2B5EF4-FFF2-40B4-BE49-F238E27FC236}">
                <a16:creationId xmlns:a16="http://schemas.microsoft.com/office/drawing/2014/main" id="{16C934DC-01C7-D211-4F04-F32B2BDBA9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7704" y="3976367"/>
            <a:ext cx="4687608" cy="2881633"/>
          </a:xfrm>
          <a:prstGeom prst="rect">
            <a:avLst/>
          </a:prstGeom>
        </p:spPr>
      </p:pic>
    </p:spTree>
    <p:extLst>
      <p:ext uri="{BB962C8B-B14F-4D97-AF65-F5344CB8AC3E}">
        <p14:creationId xmlns:p14="http://schemas.microsoft.com/office/powerpoint/2010/main" val="3305979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1C99F8-F4B9-0AE1-B828-E77B434D131F}"/>
              </a:ext>
            </a:extLst>
          </p:cNvPr>
          <p:cNvSpPr>
            <a:spLocks noGrp="1"/>
          </p:cNvSpPr>
          <p:nvPr>
            <p:ph type="title"/>
          </p:nvPr>
        </p:nvSpPr>
        <p:spPr/>
        <p:txBody>
          <a:bodyPr/>
          <a:lstStyle/>
          <a:p>
            <a:r>
              <a:rPr lang="en-US" altLang="zh-CN" dirty="0"/>
              <a:t>Analysis Part – Income Example</a:t>
            </a:r>
            <a:endParaRPr lang="zh-CN" altLang="en-US" dirty="0"/>
          </a:p>
        </p:txBody>
      </p:sp>
      <p:pic>
        <p:nvPicPr>
          <p:cNvPr id="5" name="内容占位符 4" descr="图表, 折线图&#10;&#10;描述已自动生成">
            <a:extLst>
              <a:ext uri="{FF2B5EF4-FFF2-40B4-BE49-F238E27FC236}">
                <a16:creationId xmlns:a16="http://schemas.microsoft.com/office/drawing/2014/main" id="{1F7DA3ED-DA26-B5E8-1F88-909E2722680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74837"/>
            <a:ext cx="7149845" cy="4351338"/>
          </a:xfrm>
        </p:spPr>
      </p:pic>
      <p:sp>
        <p:nvSpPr>
          <p:cNvPr id="7" name="内容占位符 2">
            <a:extLst>
              <a:ext uri="{FF2B5EF4-FFF2-40B4-BE49-F238E27FC236}">
                <a16:creationId xmlns:a16="http://schemas.microsoft.com/office/drawing/2014/main" id="{EF592ED6-E3B5-A42F-95D3-1AD87F95E462}"/>
              </a:ext>
            </a:extLst>
          </p:cNvPr>
          <p:cNvSpPr txBox="1">
            <a:spLocks/>
          </p:cNvSpPr>
          <p:nvPr/>
        </p:nvSpPr>
        <p:spPr>
          <a:xfrm>
            <a:off x="8190186" y="2224088"/>
            <a:ext cx="4001814" cy="4435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Increasing from 2006 to 2012</a:t>
            </a:r>
          </a:p>
          <a:p>
            <a:r>
              <a:rPr lang="en-US" altLang="zh-CN" dirty="0"/>
              <a:t>Decreasing from 2012 to 2014</a:t>
            </a:r>
          </a:p>
          <a:p>
            <a:r>
              <a:rPr lang="en-US" altLang="zh-CN" dirty="0"/>
              <a:t>Increasing again from 2016 to 2018</a:t>
            </a:r>
          </a:p>
        </p:txBody>
      </p:sp>
    </p:spTree>
    <p:extLst>
      <p:ext uri="{BB962C8B-B14F-4D97-AF65-F5344CB8AC3E}">
        <p14:creationId xmlns:p14="http://schemas.microsoft.com/office/powerpoint/2010/main" val="257886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1C99F8-F4B9-0AE1-B828-E77B434D131F}"/>
              </a:ext>
            </a:extLst>
          </p:cNvPr>
          <p:cNvSpPr>
            <a:spLocks noGrp="1"/>
          </p:cNvSpPr>
          <p:nvPr>
            <p:ph type="title"/>
          </p:nvPr>
        </p:nvSpPr>
        <p:spPr/>
        <p:txBody>
          <a:bodyPr/>
          <a:lstStyle/>
          <a:p>
            <a:r>
              <a:rPr lang="en-US" altLang="zh-CN" dirty="0"/>
              <a:t>Analysis Part – Income Example</a:t>
            </a:r>
            <a:endParaRPr lang="zh-CN" altLang="en-US" dirty="0"/>
          </a:p>
        </p:txBody>
      </p:sp>
      <p:sp>
        <p:nvSpPr>
          <p:cNvPr id="3" name="内容占位符 2">
            <a:extLst>
              <a:ext uri="{FF2B5EF4-FFF2-40B4-BE49-F238E27FC236}">
                <a16:creationId xmlns:a16="http://schemas.microsoft.com/office/drawing/2014/main" id="{497546A0-2FBF-5287-47C5-64BAFC260649}"/>
              </a:ext>
            </a:extLst>
          </p:cNvPr>
          <p:cNvSpPr>
            <a:spLocks noGrp="1"/>
          </p:cNvSpPr>
          <p:nvPr>
            <p:ph idx="1"/>
          </p:nvPr>
        </p:nvSpPr>
        <p:spPr/>
        <p:txBody>
          <a:bodyPr/>
          <a:lstStyle/>
          <a:p>
            <a:r>
              <a:rPr lang="en-US" altLang="zh-CN" dirty="0"/>
              <a:t>Increasing pattern for MA, CA, CT, FL, MI, NJ, NY, PA, TX.</a:t>
            </a:r>
          </a:p>
          <a:p>
            <a:endParaRPr lang="en-US" altLang="zh-CN" dirty="0"/>
          </a:p>
          <a:p>
            <a:endParaRPr lang="zh-CN" altLang="en-US" dirty="0"/>
          </a:p>
        </p:txBody>
      </p:sp>
      <p:pic>
        <p:nvPicPr>
          <p:cNvPr id="9" name="图片 8" descr="图表, 折线图&#10;&#10;描述已自动生成">
            <a:extLst>
              <a:ext uri="{FF2B5EF4-FFF2-40B4-BE49-F238E27FC236}">
                <a16:creationId xmlns:a16="http://schemas.microsoft.com/office/drawing/2014/main" id="{7DA65B44-0B71-C048-1C7E-36E02BF5A1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75" y="2692400"/>
            <a:ext cx="5610225" cy="3619500"/>
          </a:xfrm>
          <a:prstGeom prst="rect">
            <a:avLst/>
          </a:prstGeom>
        </p:spPr>
      </p:pic>
      <p:pic>
        <p:nvPicPr>
          <p:cNvPr id="5" name="图片 4" descr="图表&#10;&#10;描述已自动生成">
            <a:extLst>
              <a:ext uri="{FF2B5EF4-FFF2-40B4-BE49-F238E27FC236}">
                <a16:creationId xmlns:a16="http://schemas.microsoft.com/office/drawing/2014/main" id="{901FF828-0490-E259-148D-82EEBA0726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2692400"/>
            <a:ext cx="5610225" cy="3619500"/>
          </a:xfrm>
          <a:prstGeom prst="rect">
            <a:avLst/>
          </a:prstGeom>
        </p:spPr>
      </p:pic>
    </p:spTree>
    <p:extLst>
      <p:ext uri="{BB962C8B-B14F-4D97-AF65-F5344CB8AC3E}">
        <p14:creationId xmlns:p14="http://schemas.microsoft.com/office/powerpoint/2010/main" val="23823852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TotalTime>
  <Words>1031</Words>
  <Application>Microsoft Office PowerPoint</Application>
  <PresentationFormat>宽屏</PresentationFormat>
  <Paragraphs>150</Paragraphs>
  <Slides>16</Slides>
  <Notes>14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等线</vt:lpstr>
      <vt:lpstr>等线 Light</vt:lpstr>
      <vt:lpstr>Arial</vt:lpstr>
      <vt:lpstr>Office 主题​​</vt:lpstr>
      <vt:lpstr>BPDA | Brazilian Community Census Analysis</vt:lpstr>
      <vt:lpstr>Brazilian Community Census Analysis</vt:lpstr>
      <vt:lpstr>Previous work about Brazilian Community</vt:lpstr>
      <vt:lpstr>Data</vt:lpstr>
      <vt:lpstr>Visualization Part</vt:lpstr>
      <vt:lpstr>Visualization Part</vt:lpstr>
      <vt:lpstr>Analysis Part</vt:lpstr>
      <vt:lpstr>Analysis Part – Income Example</vt:lpstr>
      <vt:lpstr>Analysis Part – Income Example</vt:lpstr>
      <vt:lpstr>Analysis Part – Income Example</vt:lpstr>
      <vt:lpstr>Analysis Part – Income Example</vt:lpstr>
      <vt:lpstr>Analysis Part – Income Example</vt:lpstr>
      <vt:lpstr>Portal Site</vt:lpstr>
      <vt:lpstr>Challenge &amp; Limitation</vt:lpstr>
      <vt:lpstr>Divide labor: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BPDA | Brazilian Community Census Analysis</dc:title>
  <dc:creator>之皓 辜</dc:creator>
  <cp:lastModifiedBy>之皓 辜</cp:lastModifiedBy>
  <cp:revision>1</cp:revision>
  <dcterms:created xsi:type="dcterms:W3CDTF">2022-05-02T06:02:30Z</dcterms:created>
  <dcterms:modified xsi:type="dcterms:W3CDTF">2022-05-04T02:22:27Z</dcterms:modified>
</cp:coreProperties>
</file>