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9" r:id="rId4"/>
    <p:sldId id="257" r:id="rId5"/>
    <p:sldId id="258" r:id="rId6"/>
    <p:sldId id="264" r:id="rId7"/>
    <p:sldId id="265" r:id="rId8"/>
    <p:sldId id="270" r:id="rId9"/>
    <p:sldId id="271" r:id="rId10"/>
    <p:sldId id="273" r:id="rId11"/>
    <p:sldId id="274" r:id="rId12"/>
    <p:sldId id="275" r:id="rId13"/>
    <p:sldId id="267" r:id="rId14"/>
    <p:sldId id="261" r:id="rId15"/>
    <p:sldId id="262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F058E-2E0C-4722-BE4F-4C1F25848637}" v="62" dt="2022-05-04T01:44:49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58078" autoAdjust="0"/>
  </p:normalViewPr>
  <p:slideViewPr>
    <p:cSldViewPr snapToGrid="0">
      <p:cViewPr varScale="1">
        <p:scale>
          <a:sx n="79" d="100"/>
          <a:sy n="7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皓 辜" userId="7e541bd579ed2d47" providerId="LiveId" clId="{79DF058E-2E0C-4722-BE4F-4C1F25848637}"/>
    <pc:docChg chg="undo custSel addSld delSld modSld">
      <pc:chgData name="之皓 辜" userId="7e541bd579ed2d47" providerId="LiveId" clId="{79DF058E-2E0C-4722-BE4F-4C1F25848637}" dt="2022-05-04T01:45:36.973" v="2883" actId="20577"/>
      <pc:docMkLst>
        <pc:docMk/>
      </pc:docMkLst>
      <pc:sldChg chg="modSp new mod">
        <pc:chgData name="之皓 辜" userId="7e541bd579ed2d47" providerId="LiveId" clId="{79DF058E-2E0C-4722-BE4F-4C1F25848637}" dt="2022-05-02T06:03:01.670" v="42" actId="20577"/>
        <pc:sldMkLst>
          <pc:docMk/>
          <pc:sldMk cId="3468160384" sldId="256"/>
        </pc:sldMkLst>
        <pc:spChg chg="mod">
          <ac:chgData name="之皓 辜" userId="7e541bd579ed2d47" providerId="LiveId" clId="{79DF058E-2E0C-4722-BE4F-4C1F25848637}" dt="2022-05-02T06:02:37.069" v="1"/>
          <ac:spMkLst>
            <pc:docMk/>
            <pc:sldMk cId="3468160384" sldId="256"/>
            <ac:spMk id="2" creationId="{BD861C5E-F4B3-18C7-6E83-8A9E377ACB4B}"/>
          </ac:spMkLst>
        </pc:spChg>
        <pc:spChg chg="mod">
          <ac:chgData name="之皓 辜" userId="7e541bd579ed2d47" providerId="LiveId" clId="{79DF058E-2E0C-4722-BE4F-4C1F25848637}" dt="2022-05-02T06:03:01.670" v="42" actId="20577"/>
          <ac:spMkLst>
            <pc:docMk/>
            <pc:sldMk cId="3468160384" sldId="256"/>
            <ac:spMk id="3" creationId="{47CFAE66-D8DC-C896-523F-ED9A2FFA1F12}"/>
          </ac:spMkLst>
        </pc:spChg>
      </pc:sldChg>
      <pc:sldChg chg="addSp delSp modSp new mod modNotesTx">
        <pc:chgData name="之皓 辜" userId="7e541bd579ed2d47" providerId="LiveId" clId="{79DF058E-2E0C-4722-BE4F-4C1F25848637}" dt="2022-05-04T01:42:16.584" v="2461" actId="20577"/>
        <pc:sldMkLst>
          <pc:docMk/>
          <pc:sldMk cId="3455736537" sldId="257"/>
        </pc:sldMkLst>
        <pc:spChg chg="del">
          <ac:chgData name="之皓 辜" userId="7e541bd579ed2d47" providerId="LiveId" clId="{79DF058E-2E0C-4722-BE4F-4C1F25848637}" dt="2022-05-02T06:03:07.779" v="44"/>
          <ac:spMkLst>
            <pc:docMk/>
            <pc:sldMk cId="3455736537" sldId="257"/>
            <ac:spMk id="2" creationId="{67A5CBDC-E73D-37E8-AD11-97F5EDD6692A}"/>
          </ac:spMkLst>
        </pc:spChg>
        <pc:spChg chg="mod">
          <ac:chgData name="之皓 辜" userId="7e541bd579ed2d47" providerId="LiveId" clId="{79DF058E-2E0C-4722-BE4F-4C1F25848637}" dt="2022-05-03T23:35:34.865" v="616" actId="27636"/>
          <ac:spMkLst>
            <pc:docMk/>
            <pc:sldMk cId="3455736537" sldId="257"/>
            <ac:spMk id="3" creationId="{CED6462D-4588-6CD1-6ECC-090A3AF2433C}"/>
          </ac:spMkLst>
        </pc:spChg>
        <pc:spChg chg="add mod">
          <ac:chgData name="之皓 辜" userId="7e541bd579ed2d47" providerId="LiveId" clId="{79DF058E-2E0C-4722-BE4F-4C1F25848637}" dt="2022-05-03T23:35:32.165" v="614"/>
          <ac:spMkLst>
            <pc:docMk/>
            <pc:sldMk cId="3455736537" sldId="257"/>
            <ac:spMk id="4" creationId="{FD295623-C00F-8C5C-EBE7-E07DBDCD9FD3}"/>
          </ac:spMkLst>
        </pc:spChg>
        <pc:spChg chg="add del mod">
          <ac:chgData name="之皓 辜" userId="7e541bd579ed2d47" providerId="LiveId" clId="{79DF058E-2E0C-4722-BE4F-4C1F25848637}" dt="2022-05-03T23:46:42.928" v="804"/>
          <ac:spMkLst>
            <pc:docMk/>
            <pc:sldMk cId="3455736537" sldId="257"/>
            <ac:spMk id="5" creationId="{308A9B69-EC6C-58E0-E1FC-8090FDCA250F}"/>
          </ac:spMkLst>
        </pc:spChg>
      </pc:sldChg>
      <pc:sldChg chg="modSp add mod modNotesTx">
        <pc:chgData name="之皓 辜" userId="7e541bd579ed2d47" providerId="LiveId" clId="{79DF058E-2E0C-4722-BE4F-4C1F25848637}" dt="2022-05-04T01:45:06.532" v="2774" actId="113"/>
        <pc:sldMkLst>
          <pc:docMk/>
          <pc:sldMk cId="3526378995" sldId="258"/>
        </pc:sldMkLst>
        <pc:spChg chg="mod">
          <ac:chgData name="之皓 辜" userId="7e541bd579ed2d47" providerId="LiveId" clId="{79DF058E-2E0C-4722-BE4F-4C1F25848637}" dt="2022-05-03T23:46:54.818" v="823" actId="20577"/>
          <ac:spMkLst>
            <pc:docMk/>
            <pc:sldMk cId="3526378995" sldId="258"/>
            <ac:spMk id="2" creationId="{99C4452A-E53A-4427-A840-0CAB6C5022D0}"/>
          </ac:spMkLst>
        </pc:spChg>
        <pc:spChg chg="mod">
          <ac:chgData name="之皓 辜" userId="7e541bd579ed2d47" providerId="LiveId" clId="{79DF058E-2E0C-4722-BE4F-4C1F25848637}" dt="2022-05-04T00:33:31.923" v="1502" actId="313"/>
          <ac:spMkLst>
            <pc:docMk/>
            <pc:sldMk cId="3526378995" sldId="258"/>
            <ac:spMk id="9" creationId="{7C9F297A-8210-42BB-9D29-26DFFAD6D5F3}"/>
          </ac:spMkLst>
        </pc:spChg>
        <pc:picChg chg="mod modCrop">
          <ac:chgData name="之皓 辜" userId="7e541bd579ed2d47" providerId="LiveId" clId="{79DF058E-2E0C-4722-BE4F-4C1F25848637}" dt="2022-05-03T23:53:34.377" v="833" actId="732"/>
          <ac:picMkLst>
            <pc:docMk/>
            <pc:sldMk cId="3526378995" sldId="258"/>
            <ac:picMk id="6" creationId="{7963C3D2-84D2-458C-869C-5DD8BBECB4A5}"/>
          </ac:picMkLst>
        </pc:picChg>
      </pc:sldChg>
      <pc:sldChg chg="add modNotesTx">
        <pc:chgData name="之皓 辜" userId="7e541bd579ed2d47" providerId="LiveId" clId="{79DF058E-2E0C-4722-BE4F-4C1F25848637}" dt="2022-05-04T01:40:36.883" v="2286" actId="20577"/>
        <pc:sldMkLst>
          <pc:docMk/>
          <pc:sldMk cId="4085121333" sldId="259"/>
        </pc:sldMkLst>
      </pc:sldChg>
      <pc:sldChg chg="modSp add mod">
        <pc:chgData name="之皓 辜" userId="7e541bd579ed2d47" providerId="LiveId" clId="{79DF058E-2E0C-4722-BE4F-4C1F25848637}" dt="2022-05-04T01:35:58.792" v="2163" actId="20577"/>
        <pc:sldMkLst>
          <pc:docMk/>
          <pc:sldMk cId="3416626871" sldId="261"/>
        </pc:sldMkLst>
        <pc:spChg chg="mod">
          <ac:chgData name="之皓 辜" userId="7e541bd579ed2d47" providerId="LiveId" clId="{79DF058E-2E0C-4722-BE4F-4C1F25848637}" dt="2022-05-04T01:35:58.792" v="2163" actId="20577"/>
          <ac:spMkLst>
            <pc:docMk/>
            <pc:sldMk cId="3416626871" sldId="261"/>
            <ac:spMk id="3" creationId="{E7FE0ACE-A7AF-45FA-A7AF-DAD5CE6291DD}"/>
          </ac:spMkLst>
        </pc:spChg>
      </pc:sldChg>
      <pc:sldChg chg="addSp delSp modSp add mod modNotesTx">
        <pc:chgData name="之皓 辜" userId="7e541bd579ed2d47" providerId="LiveId" clId="{79DF058E-2E0C-4722-BE4F-4C1F25848637}" dt="2022-05-03T23:44:17.606" v="770" actId="113"/>
        <pc:sldMkLst>
          <pc:docMk/>
          <pc:sldMk cId="2961724078" sldId="262"/>
        </pc:sldMkLst>
        <pc:spChg chg="mod">
          <ac:chgData name="之皓 辜" userId="7e541bd579ed2d47" providerId="LiveId" clId="{79DF058E-2E0C-4722-BE4F-4C1F25848637}" dt="2022-05-03T05:41:13.350" v="612" actId="20577"/>
          <ac:spMkLst>
            <pc:docMk/>
            <pc:sldMk cId="2961724078" sldId="262"/>
            <ac:spMk id="3" creationId="{99AB12A4-8D4F-4DA7-B215-CF50025A5537}"/>
          </ac:spMkLst>
        </pc:spChg>
        <pc:spChg chg="add del">
          <ac:chgData name="之皓 辜" userId="7e541bd579ed2d47" providerId="LiveId" clId="{79DF058E-2E0C-4722-BE4F-4C1F25848637}" dt="2022-05-03T04:28:05.642" v="254"/>
          <ac:spMkLst>
            <pc:docMk/>
            <pc:sldMk cId="2961724078" sldId="262"/>
            <ac:spMk id="4" creationId="{8603F507-29EE-BE5A-963B-43CB77122255}"/>
          </ac:spMkLst>
        </pc:spChg>
        <pc:spChg chg="add del">
          <ac:chgData name="之皓 辜" userId="7e541bd579ed2d47" providerId="LiveId" clId="{79DF058E-2E0C-4722-BE4F-4C1F25848637}" dt="2022-05-03T04:28:07.524" v="256"/>
          <ac:spMkLst>
            <pc:docMk/>
            <pc:sldMk cId="2961724078" sldId="262"/>
            <ac:spMk id="5" creationId="{F77DC9FE-D42D-C43C-8D1C-DCFAA38E9102}"/>
          </ac:spMkLst>
        </pc:spChg>
        <pc:spChg chg="add del">
          <ac:chgData name="之皓 辜" userId="7e541bd579ed2d47" providerId="LiveId" clId="{79DF058E-2E0C-4722-BE4F-4C1F25848637}" dt="2022-05-03T04:28:09.435" v="258"/>
          <ac:spMkLst>
            <pc:docMk/>
            <pc:sldMk cId="2961724078" sldId="262"/>
            <ac:spMk id="6" creationId="{A532B2A6-7028-E065-B0A6-5CF8C095E782}"/>
          </ac:spMkLst>
        </pc:spChg>
      </pc:sldChg>
      <pc:sldChg chg="addSp delSp modSp new del mod">
        <pc:chgData name="之皓 辜" userId="7e541bd579ed2d47" providerId="LiveId" clId="{79DF058E-2E0C-4722-BE4F-4C1F25848637}" dt="2022-05-03T23:46:34.265" v="802" actId="47"/>
        <pc:sldMkLst>
          <pc:docMk/>
          <pc:sldMk cId="2135914280" sldId="263"/>
        </pc:sldMkLst>
        <pc:spChg chg="mod">
          <ac:chgData name="之皓 辜" userId="7e541bd579ed2d47" providerId="LiveId" clId="{79DF058E-2E0C-4722-BE4F-4C1F25848637}" dt="2022-05-03T23:46:25.299" v="799" actId="20577"/>
          <ac:spMkLst>
            <pc:docMk/>
            <pc:sldMk cId="2135914280" sldId="263"/>
            <ac:spMk id="2" creationId="{732F0EC7-8AC8-00BC-BF5F-019FE2F7403F}"/>
          </ac:spMkLst>
        </pc:spChg>
        <pc:spChg chg="add del">
          <ac:chgData name="之皓 辜" userId="7e541bd579ed2d47" providerId="LiveId" clId="{79DF058E-2E0C-4722-BE4F-4C1F25848637}" dt="2022-05-03T23:46:30.736" v="801"/>
          <ac:spMkLst>
            <pc:docMk/>
            <pc:sldMk cId="2135914280" sldId="263"/>
            <ac:spMk id="3" creationId="{486ED9B2-8FA8-9E44-1629-33A309926A6C}"/>
          </ac:spMkLst>
        </pc:spChg>
        <pc:spChg chg="add del mod">
          <ac:chgData name="之皓 辜" userId="7e541bd579ed2d47" providerId="LiveId" clId="{79DF058E-2E0C-4722-BE4F-4C1F25848637}" dt="2022-05-03T23:46:30.736" v="801"/>
          <ac:spMkLst>
            <pc:docMk/>
            <pc:sldMk cId="2135914280" sldId="263"/>
            <ac:spMk id="4" creationId="{D18CA09E-59BC-2D91-D3CE-FCE5269919F4}"/>
          </ac:spMkLst>
        </pc:spChg>
      </pc:sldChg>
      <pc:sldChg chg="addSp delSp modSp new mod modNotesTx">
        <pc:chgData name="之皓 辜" userId="7e541bd579ed2d47" providerId="LiveId" clId="{79DF058E-2E0C-4722-BE4F-4C1F25848637}" dt="2022-05-04T01:45:36.973" v="2883" actId="20577"/>
        <pc:sldMkLst>
          <pc:docMk/>
          <pc:sldMk cId="1022795079" sldId="264"/>
        </pc:sldMkLst>
        <pc:spChg chg="mod">
          <ac:chgData name="之皓 辜" userId="7e541bd579ed2d47" providerId="LiveId" clId="{79DF058E-2E0C-4722-BE4F-4C1F25848637}" dt="2022-05-03T23:51:48.300" v="828" actId="962"/>
          <ac:spMkLst>
            <pc:docMk/>
            <pc:sldMk cId="1022795079" sldId="264"/>
            <ac:spMk id="2" creationId="{33A8ABC4-035D-F86A-F44A-C94D356F780E}"/>
          </ac:spMkLst>
        </pc:spChg>
        <pc:spChg chg="del">
          <ac:chgData name="之皓 辜" userId="7e541bd579ed2d47" providerId="LiveId" clId="{79DF058E-2E0C-4722-BE4F-4C1F25848637}" dt="2022-05-03T23:51:44.795" v="825" actId="931"/>
          <ac:spMkLst>
            <pc:docMk/>
            <pc:sldMk cId="1022795079" sldId="264"/>
            <ac:spMk id="3" creationId="{E032C3B4-3A4C-A7D4-FA78-B813317C02E5}"/>
          </ac:spMkLst>
        </pc:spChg>
        <pc:spChg chg="add del mod">
          <ac:chgData name="之皓 辜" userId="7e541bd579ed2d47" providerId="LiveId" clId="{79DF058E-2E0C-4722-BE4F-4C1F25848637}" dt="2022-05-03T23:53:26.277" v="832"/>
          <ac:spMkLst>
            <pc:docMk/>
            <pc:sldMk cId="1022795079" sldId="264"/>
            <ac:spMk id="6" creationId="{0601C8AC-0378-518D-37A5-9A097263357E}"/>
          </ac:spMkLst>
        </pc:spChg>
        <pc:spChg chg="add mod">
          <ac:chgData name="之皓 辜" userId="7e541bd579ed2d47" providerId="LiveId" clId="{79DF058E-2E0C-4722-BE4F-4C1F25848637}" dt="2022-05-04T00:17:50.508" v="1209" actId="20577"/>
          <ac:spMkLst>
            <pc:docMk/>
            <pc:sldMk cId="1022795079" sldId="264"/>
            <ac:spMk id="7" creationId="{4215555F-ACAD-511E-9735-35819ACC4926}"/>
          </ac:spMkLst>
        </pc:spChg>
        <pc:spChg chg="add mod">
          <ac:chgData name="之皓 辜" userId="7e541bd579ed2d47" providerId="LiveId" clId="{79DF058E-2E0C-4722-BE4F-4C1F25848637}" dt="2022-05-04T00:07:07.021" v="1057" actId="1076"/>
          <ac:spMkLst>
            <pc:docMk/>
            <pc:sldMk cId="1022795079" sldId="264"/>
            <ac:spMk id="8" creationId="{46D0C9CB-76C2-F4A0-AD25-96BAC9B84979}"/>
          </ac:spMkLst>
        </pc:spChg>
        <pc:spChg chg="add del mod">
          <ac:chgData name="之皓 辜" userId="7e541bd579ed2d47" providerId="LiveId" clId="{79DF058E-2E0C-4722-BE4F-4C1F25848637}" dt="2022-05-04T01:24:04.419" v="1896" actId="21"/>
          <ac:spMkLst>
            <pc:docMk/>
            <pc:sldMk cId="1022795079" sldId="264"/>
            <ac:spMk id="10" creationId="{1D64E0BC-29A6-86D8-971A-837997CE28F2}"/>
          </ac:spMkLst>
        </pc:spChg>
        <pc:picChg chg="add del mod">
          <ac:chgData name="之皓 辜" userId="7e541bd579ed2d47" providerId="LiveId" clId="{79DF058E-2E0C-4722-BE4F-4C1F25848637}" dt="2022-05-04T01:24:04.419" v="1896" actId="21"/>
          <ac:picMkLst>
            <pc:docMk/>
            <pc:sldMk cId="1022795079" sldId="264"/>
            <ac:picMk id="5" creationId="{7900A7DA-6C8A-139F-C8E5-88607D43D1DA}"/>
          </ac:picMkLst>
        </pc:picChg>
      </pc:sldChg>
      <pc:sldChg chg="addSp modSp new mod">
        <pc:chgData name="之皓 辜" userId="7e541bd579ed2d47" providerId="LiveId" clId="{79DF058E-2E0C-4722-BE4F-4C1F25848637}" dt="2022-05-04T01:13:28.514" v="1669" actId="1076"/>
        <pc:sldMkLst>
          <pc:docMk/>
          <pc:sldMk cId="3305979141" sldId="265"/>
        </pc:sldMkLst>
        <pc:spChg chg="mod">
          <ac:chgData name="之皓 辜" userId="7e541bd579ed2d47" providerId="LiveId" clId="{79DF058E-2E0C-4722-BE4F-4C1F25848637}" dt="2022-05-04T00:37:13.372" v="1534" actId="20577"/>
          <ac:spMkLst>
            <pc:docMk/>
            <pc:sldMk cId="3305979141" sldId="265"/>
            <ac:spMk id="2" creationId="{571C99F8-F4B9-0AE1-B828-E77B434D131F}"/>
          </ac:spMkLst>
        </pc:spChg>
        <pc:spChg chg="mod">
          <ac:chgData name="之皓 辜" userId="7e541bd579ed2d47" providerId="LiveId" clId="{79DF058E-2E0C-4722-BE4F-4C1F25848637}" dt="2022-05-04T01:12:38.473" v="1651" actId="1076"/>
          <ac:spMkLst>
            <pc:docMk/>
            <pc:sldMk cId="3305979141" sldId="265"/>
            <ac:spMk id="3" creationId="{497546A0-2FBF-5287-47C5-64BAFC260649}"/>
          </ac:spMkLst>
        </pc:spChg>
        <pc:picChg chg="add mod modCrop">
          <ac:chgData name="之皓 辜" userId="7e541bd579ed2d47" providerId="LiveId" clId="{79DF058E-2E0C-4722-BE4F-4C1F25848637}" dt="2022-05-04T01:13:28.514" v="1669" actId="1076"/>
          <ac:picMkLst>
            <pc:docMk/>
            <pc:sldMk cId="3305979141" sldId="265"/>
            <ac:picMk id="4" creationId="{5D849911-C81D-09C1-1104-DA39F80A60C9}"/>
          </ac:picMkLst>
        </pc:picChg>
        <pc:picChg chg="add mod">
          <ac:chgData name="之皓 辜" userId="7e541bd579ed2d47" providerId="LiveId" clId="{79DF058E-2E0C-4722-BE4F-4C1F25848637}" dt="2022-05-04T01:13:14.491" v="1665" actId="1076"/>
          <ac:picMkLst>
            <pc:docMk/>
            <pc:sldMk cId="3305979141" sldId="265"/>
            <ac:picMk id="6" creationId="{16C934DC-01C7-D211-4F04-F32B2BDBA910}"/>
          </ac:picMkLst>
        </pc:picChg>
      </pc:sldChg>
      <pc:sldChg chg="new del">
        <pc:chgData name="之皓 辜" userId="7e541bd579ed2d47" providerId="LiveId" clId="{79DF058E-2E0C-4722-BE4F-4C1F25848637}" dt="2022-05-04T00:37:18.792" v="1535" actId="47"/>
        <pc:sldMkLst>
          <pc:docMk/>
          <pc:sldMk cId="3954431065" sldId="266"/>
        </pc:sldMkLst>
      </pc:sldChg>
      <pc:sldChg chg="addSp delSp modSp new mod modNotesTx">
        <pc:chgData name="之皓 辜" userId="7e541bd579ed2d47" providerId="LiveId" clId="{79DF058E-2E0C-4722-BE4F-4C1F25848637}" dt="2022-05-04T01:35:05.178" v="2104" actId="1076"/>
        <pc:sldMkLst>
          <pc:docMk/>
          <pc:sldMk cId="2036234987" sldId="267"/>
        </pc:sldMkLst>
        <pc:spChg chg="mod">
          <ac:chgData name="之皓 辜" userId="7e541bd579ed2d47" providerId="LiveId" clId="{79DF058E-2E0C-4722-BE4F-4C1F25848637}" dt="2022-05-04T00:34:44.871" v="1503" actId="20577"/>
          <ac:spMkLst>
            <pc:docMk/>
            <pc:sldMk cId="2036234987" sldId="267"/>
            <ac:spMk id="2" creationId="{E99262E5-A774-8DEC-1449-24D499ADC7DC}"/>
          </ac:spMkLst>
        </pc:spChg>
        <pc:spChg chg="del">
          <ac:chgData name="之皓 辜" userId="7e541bd579ed2d47" providerId="LiveId" clId="{79DF058E-2E0C-4722-BE4F-4C1F25848637}" dt="2022-05-03T04:57:47.364" v="485" actId="22"/>
          <ac:spMkLst>
            <pc:docMk/>
            <pc:sldMk cId="2036234987" sldId="267"/>
            <ac:spMk id="3" creationId="{7716FAC1-2DC6-E342-8FE8-AD2FA219FB8B}"/>
          </ac:spMkLst>
        </pc:spChg>
        <pc:spChg chg="add mod">
          <ac:chgData name="之皓 辜" userId="7e541bd579ed2d47" providerId="LiveId" clId="{79DF058E-2E0C-4722-BE4F-4C1F25848637}" dt="2022-05-04T01:35:02.598" v="2102" actId="1076"/>
          <ac:spMkLst>
            <pc:docMk/>
            <pc:sldMk cId="2036234987" sldId="267"/>
            <ac:spMk id="7" creationId="{44E7CEC9-BA37-73CA-1FC5-F16C873A3BBA}"/>
          </ac:spMkLst>
        </pc:spChg>
        <pc:picChg chg="add mod modCrop">
          <ac:chgData name="之皓 辜" userId="7e541bd579ed2d47" providerId="LiveId" clId="{79DF058E-2E0C-4722-BE4F-4C1F25848637}" dt="2022-05-04T01:35:04.007" v="2103" actId="1076"/>
          <ac:picMkLst>
            <pc:docMk/>
            <pc:sldMk cId="2036234987" sldId="267"/>
            <ac:picMk id="4" creationId="{36E6A0C2-2EEC-938F-39A7-08CEEE57EEAC}"/>
          </ac:picMkLst>
        </pc:picChg>
        <pc:picChg chg="add del mod ord">
          <ac:chgData name="之皓 辜" userId="7e541bd579ed2d47" providerId="LiveId" clId="{79DF058E-2E0C-4722-BE4F-4C1F25848637}" dt="2022-05-03T04:58:11.080" v="487" actId="478"/>
          <ac:picMkLst>
            <pc:docMk/>
            <pc:sldMk cId="2036234987" sldId="267"/>
            <ac:picMk id="5" creationId="{73A7FB54-2FE2-9C60-857A-7946F17729BF}"/>
          </ac:picMkLst>
        </pc:picChg>
        <pc:picChg chg="add mod modCrop">
          <ac:chgData name="之皓 辜" userId="7e541bd579ed2d47" providerId="LiveId" clId="{79DF058E-2E0C-4722-BE4F-4C1F25848637}" dt="2022-05-04T01:35:05.178" v="2104" actId="1076"/>
          <ac:picMkLst>
            <pc:docMk/>
            <pc:sldMk cId="2036234987" sldId="267"/>
            <ac:picMk id="6" creationId="{452C2F3F-ECF6-1020-094F-44C7D9CC8E7F}"/>
          </ac:picMkLst>
        </pc:picChg>
      </pc:sldChg>
      <pc:sldChg chg="modSp add mod modNotesTx">
        <pc:chgData name="之皓 辜" userId="7e541bd579ed2d47" providerId="LiveId" clId="{79DF058E-2E0C-4722-BE4F-4C1F25848637}" dt="2022-05-04T01:40:19.608" v="2285" actId="20577"/>
        <pc:sldMkLst>
          <pc:docMk/>
          <pc:sldMk cId="2885138349" sldId="268"/>
        </pc:sldMkLst>
        <pc:spChg chg="mod">
          <ac:chgData name="之皓 辜" userId="7e541bd579ed2d47" providerId="LiveId" clId="{79DF058E-2E0C-4722-BE4F-4C1F25848637}" dt="2022-05-03T23:36:23.458" v="640" actId="20577"/>
          <ac:spMkLst>
            <pc:docMk/>
            <pc:sldMk cId="2885138349" sldId="268"/>
            <ac:spMk id="3" creationId="{44EF6E0E-3502-4253-97B7-9F37D60B009E}"/>
          </ac:spMkLst>
        </pc:spChg>
      </pc:sldChg>
      <pc:sldChg chg="new del">
        <pc:chgData name="之皓 辜" userId="7e541bd579ed2d47" providerId="LiveId" clId="{79DF058E-2E0C-4722-BE4F-4C1F25848637}" dt="2022-05-03T23:35:56.139" v="618" actId="47"/>
        <pc:sldMkLst>
          <pc:docMk/>
          <pc:sldMk cId="3159045853" sldId="268"/>
        </pc:sldMkLst>
      </pc:sldChg>
      <pc:sldChg chg="delSp modSp new mod">
        <pc:chgData name="之皓 辜" userId="7e541bd579ed2d47" providerId="LiveId" clId="{79DF058E-2E0C-4722-BE4F-4C1F25848637}" dt="2022-05-04T01:36:20.793" v="2170" actId="403"/>
        <pc:sldMkLst>
          <pc:docMk/>
          <pc:sldMk cId="3686816197" sldId="269"/>
        </pc:sldMkLst>
        <pc:spChg chg="mod">
          <ac:chgData name="之皓 辜" userId="7e541bd579ed2d47" providerId="LiveId" clId="{79DF058E-2E0C-4722-BE4F-4C1F25848637}" dt="2022-05-04T01:36:20.793" v="2170" actId="403"/>
          <ac:spMkLst>
            <pc:docMk/>
            <pc:sldMk cId="3686816197" sldId="269"/>
            <ac:spMk id="2" creationId="{B277C5A7-6334-C67A-B532-113A3A11D3B8}"/>
          </ac:spMkLst>
        </pc:spChg>
        <pc:spChg chg="del mod">
          <ac:chgData name="之皓 辜" userId="7e541bd579ed2d47" providerId="LiveId" clId="{79DF058E-2E0C-4722-BE4F-4C1F25848637}" dt="2022-05-03T23:45:02.599" v="789" actId="478"/>
          <ac:spMkLst>
            <pc:docMk/>
            <pc:sldMk cId="3686816197" sldId="269"/>
            <ac:spMk id="3" creationId="{E9F95D74-E425-4031-E5A4-E16BEEADCCF7}"/>
          </ac:spMkLst>
        </pc:spChg>
      </pc:sldChg>
      <pc:sldChg chg="addSp delSp modSp add mod">
        <pc:chgData name="之皓 辜" userId="7e541bd579ed2d47" providerId="LiveId" clId="{79DF058E-2E0C-4722-BE4F-4C1F25848637}" dt="2022-05-04T01:15:17.103" v="1855" actId="1076"/>
        <pc:sldMkLst>
          <pc:docMk/>
          <pc:sldMk cId="2578867843" sldId="270"/>
        </pc:sldMkLst>
        <pc:spChg chg="mod">
          <ac:chgData name="之皓 辜" userId="7e541bd579ed2d47" providerId="LiveId" clId="{79DF058E-2E0C-4722-BE4F-4C1F25848637}" dt="2022-05-04T01:13:37.438" v="1677" actId="20577"/>
          <ac:spMkLst>
            <pc:docMk/>
            <pc:sldMk cId="2578867843" sldId="270"/>
            <ac:spMk id="2" creationId="{571C99F8-F4B9-0AE1-B828-E77B434D131F}"/>
          </ac:spMkLst>
        </pc:spChg>
        <pc:spChg chg="del">
          <ac:chgData name="之皓 辜" userId="7e541bd579ed2d47" providerId="LiveId" clId="{79DF058E-2E0C-4722-BE4F-4C1F25848637}" dt="2022-05-04T01:07:35.536" v="1620"/>
          <ac:spMkLst>
            <pc:docMk/>
            <pc:sldMk cId="2578867843" sldId="270"/>
            <ac:spMk id="3" creationId="{497546A0-2FBF-5287-47C5-64BAFC260649}"/>
          </ac:spMkLst>
        </pc:spChg>
        <pc:spChg chg="add del mod">
          <ac:chgData name="之皓 辜" userId="7e541bd579ed2d47" providerId="LiveId" clId="{79DF058E-2E0C-4722-BE4F-4C1F25848637}" dt="2022-05-04T01:14:07.684" v="1713" actId="478"/>
          <ac:spMkLst>
            <pc:docMk/>
            <pc:sldMk cId="2578867843" sldId="270"/>
            <ac:spMk id="6" creationId="{38EB9FF1-BB02-708E-AD9C-28AE856777BF}"/>
          </ac:spMkLst>
        </pc:spChg>
        <pc:spChg chg="add mod">
          <ac:chgData name="之皓 辜" userId="7e541bd579ed2d47" providerId="LiveId" clId="{79DF058E-2E0C-4722-BE4F-4C1F25848637}" dt="2022-05-04T01:15:17.103" v="1855" actId="1076"/>
          <ac:spMkLst>
            <pc:docMk/>
            <pc:sldMk cId="2578867843" sldId="270"/>
            <ac:spMk id="7" creationId="{EF592ED6-E3B5-A42F-95D3-1AD87F95E462}"/>
          </ac:spMkLst>
        </pc:spChg>
        <pc:picChg chg="add mod">
          <ac:chgData name="之皓 辜" userId="7e541bd579ed2d47" providerId="LiveId" clId="{79DF058E-2E0C-4722-BE4F-4C1F25848637}" dt="2022-05-04T01:07:42.176" v="1624" actId="1076"/>
          <ac:picMkLst>
            <pc:docMk/>
            <pc:sldMk cId="2578867843" sldId="270"/>
            <ac:picMk id="5" creationId="{1F7DA3ED-DA26-B5E8-1F88-909E27226800}"/>
          </ac:picMkLst>
        </pc:picChg>
      </pc:sldChg>
      <pc:sldChg chg="addSp delSp modSp add mod">
        <pc:chgData name="之皓 辜" userId="7e541bd579ed2d47" providerId="LiveId" clId="{79DF058E-2E0C-4722-BE4F-4C1F25848637}" dt="2022-05-04T01:24:28.584" v="1906" actId="478"/>
        <pc:sldMkLst>
          <pc:docMk/>
          <pc:sldMk cId="2382385291" sldId="271"/>
        </pc:sldMkLst>
        <pc:spChg chg="mod">
          <ac:chgData name="之皓 辜" userId="7e541bd579ed2d47" providerId="LiveId" clId="{79DF058E-2E0C-4722-BE4F-4C1F25848637}" dt="2022-05-04T01:15:33.175" v="1856"/>
          <ac:spMkLst>
            <pc:docMk/>
            <pc:sldMk cId="2382385291" sldId="271"/>
            <ac:spMk id="2" creationId="{571C99F8-F4B9-0AE1-B828-E77B434D131F}"/>
          </ac:spMkLst>
        </pc:spChg>
        <pc:spChg chg="mod">
          <ac:chgData name="之皓 辜" userId="7e541bd579ed2d47" providerId="LiveId" clId="{79DF058E-2E0C-4722-BE4F-4C1F25848637}" dt="2022-05-04T01:22:56.794" v="1884"/>
          <ac:spMkLst>
            <pc:docMk/>
            <pc:sldMk cId="2382385291" sldId="271"/>
            <ac:spMk id="3" creationId="{497546A0-2FBF-5287-47C5-64BAFC260649}"/>
          </ac:spMkLst>
        </pc:spChg>
        <pc:spChg chg="add del">
          <ac:chgData name="之皓 辜" userId="7e541bd579ed2d47" providerId="LiveId" clId="{79DF058E-2E0C-4722-BE4F-4C1F25848637}" dt="2022-05-04T01:22:49.770" v="1881"/>
          <ac:spMkLst>
            <pc:docMk/>
            <pc:sldMk cId="2382385291" sldId="271"/>
            <ac:spMk id="4" creationId="{20822031-ADE9-3356-8432-FC08373365DF}"/>
          </ac:spMkLst>
        </pc:spChg>
        <pc:spChg chg="add del">
          <ac:chgData name="之皓 辜" userId="7e541bd579ed2d47" providerId="LiveId" clId="{79DF058E-2E0C-4722-BE4F-4C1F25848637}" dt="2022-05-04T01:22:51.352" v="1883"/>
          <ac:spMkLst>
            <pc:docMk/>
            <pc:sldMk cId="2382385291" sldId="271"/>
            <ac:spMk id="5" creationId="{B4E6609C-4C49-5FFE-1799-70B5301D79C5}"/>
          </ac:spMkLst>
        </pc:spChg>
        <pc:picChg chg="add mod">
          <ac:chgData name="之皓 辜" userId="7e541bd579ed2d47" providerId="LiveId" clId="{79DF058E-2E0C-4722-BE4F-4C1F25848637}" dt="2022-05-04T01:23:13.900" v="1889" actId="1076"/>
          <ac:picMkLst>
            <pc:docMk/>
            <pc:sldMk cId="2382385291" sldId="271"/>
            <ac:picMk id="7" creationId="{E9AAAC89-7EBF-13C5-C2DE-95887ED682BF}"/>
          </ac:picMkLst>
        </pc:picChg>
        <pc:picChg chg="add mod">
          <ac:chgData name="之皓 辜" userId="7e541bd579ed2d47" providerId="LiveId" clId="{79DF058E-2E0C-4722-BE4F-4C1F25848637}" dt="2022-05-04T01:23:28.069" v="1894" actId="1076"/>
          <ac:picMkLst>
            <pc:docMk/>
            <pc:sldMk cId="2382385291" sldId="271"/>
            <ac:picMk id="9" creationId="{7DA65B44-0B71-C048-1C7E-36E02BF5A190}"/>
          </ac:picMkLst>
        </pc:picChg>
        <pc:picChg chg="add del mod">
          <ac:chgData name="之皓 辜" userId="7e541bd579ed2d47" providerId="LiveId" clId="{79DF058E-2E0C-4722-BE4F-4C1F25848637}" dt="2022-05-04T01:24:28.584" v="1906" actId="478"/>
          <ac:picMkLst>
            <pc:docMk/>
            <pc:sldMk cId="2382385291" sldId="271"/>
            <ac:picMk id="10" creationId="{4A4EA969-EF5D-3E26-FC28-EAC8AF11F34D}"/>
          </ac:picMkLst>
        </pc:picChg>
      </pc:sldChg>
      <pc:sldChg chg="new del">
        <pc:chgData name="之皓 辜" userId="7e541bd579ed2d47" providerId="LiveId" clId="{79DF058E-2E0C-4722-BE4F-4C1F25848637}" dt="2022-05-04T01:30:13.354" v="1971" actId="47"/>
        <pc:sldMkLst>
          <pc:docMk/>
          <pc:sldMk cId="1071558086" sldId="272"/>
        </pc:sldMkLst>
      </pc:sldChg>
      <pc:sldChg chg="addSp delSp modSp add mod">
        <pc:chgData name="之皓 辜" userId="7e541bd579ed2d47" providerId="LiveId" clId="{79DF058E-2E0C-4722-BE4F-4C1F25848637}" dt="2022-05-04T01:25:18.066" v="1921" actId="1076"/>
        <pc:sldMkLst>
          <pc:docMk/>
          <pc:sldMk cId="4021460358" sldId="273"/>
        </pc:sldMkLst>
        <pc:spChg chg="del">
          <ac:chgData name="之皓 辜" userId="7e541bd579ed2d47" providerId="LiveId" clId="{79DF058E-2E0C-4722-BE4F-4C1F25848637}" dt="2022-05-04T01:24:34.455" v="1910" actId="478"/>
          <ac:spMkLst>
            <pc:docMk/>
            <pc:sldMk cId="4021460358" sldId="273"/>
            <ac:spMk id="3" creationId="{497546A0-2FBF-5287-47C5-64BAFC260649}"/>
          </ac:spMkLst>
        </pc:spChg>
        <pc:spChg chg="add del mod">
          <ac:chgData name="之皓 辜" userId="7e541bd579ed2d47" providerId="LiveId" clId="{79DF058E-2E0C-4722-BE4F-4C1F25848637}" dt="2022-05-04T01:24:37.990" v="1911" actId="478"/>
          <ac:spMkLst>
            <pc:docMk/>
            <pc:sldMk cId="4021460358" sldId="273"/>
            <ac:spMk id="5" creationId="{524D4A0D-0AD6-7150-6C17-ACC36DE6C49D}"/>
          </ac:spMkLst>
        </pc:spChg>
        <pc:spChg chg="add mod">
          <ac:chgData name="之皓 辜" userId="7e541bd579ed2d47" providerId="LiveId" clId="{79DF058E-2E0C-4722-BE4F-4C1F25848637}" dt="2022-05-04T01:25:13.425" v="1920" actId="14100"/>
          <ac:spMkLst>
            <pc:docMk/>
            <pc:sldMk cId="4021460358" sldId="273"/>
            <ac:spMk id="11" creationId="{230F050E-3DE5-6059-ACC6-DF98E002E229}"/>
          </ac:spMkLst>
        </pc:spChg>
        <pc:picChg chg="del">
          <ac:chgData name="之皓 辜" userId="7e541bd579ed2d47" providerId="LiveId" clId="{79DF058E-2E0C-4722-BE4F-4C1F25848637}" dt="2022-05-04T01:24:32.888" v="1909" actId="478"/>
          <ac:picMkLst>
            <pc:docMk/>
            <pc:sldMk cId="4021460358" sldId="273"/>
            <ac:picMk id="7" creationId="{E9AAAC89-7EBF-13C5-C2DE-95887ED682BF}"/>
          </ac:picMkLst>
        </pc:picChg>
        <pc:picChg chg="del">
          <ac:chgData name="之皓 辜" userId="7e541bd579ed2d47" providerId="LiveId" clId="{79DF058E-2E0C-4722-BE4F-4C1F25848637}" dt="2022-05-04T01:24:31.454" v="1907" actId="478"/>
          <ac:picMkLst>
            <pc:docMk/>
            <pc:sldMk cId="4021460358" sldId="273"/>
            <ac:picMk id="9" creationId="{7DA65B44-0B71-C048-1C7E-36E02BF5A190}"/>
          </ac:picMkLst>
        </pc:picChg>
        <pc:picChg chg="add del mod modCrop">
          <ac:chgData name="之皓 辜" userId="7e541bd579ed2d47" providerId="LiveId" clId="{79DF058E-2E0C-4722-BE4F-4C1F25848637}" dt="2022-05-04T01:25:18.066" v="1921" actId="1076"/>
          <ac:picMkLst>
            <pc:docMk/>
            <pc:sldMk cId="4021460358" sldId="273"/>
            <ac:picMk id="10" creationId="{4A4EA969-EF5D-3E26-FC28-EAC8AF11F34D}"/>
          </ac:picMkLst>
        </pc:picChg>
      </pc:sldChg>
      <pc:sldChg chg="addSp delSp modSp add mod">
        <pc:chgData name="之皓 辜" userId="7e541bd579ed2d47" providerId="LiveId" clId="{79DF058E-2E0C-4722-BE4F-4C1F25848637}" dt="2022-05-04T01:29:23.504" v="1969" actId="1076"/>
        <pc:sldMkLst>
          <pc:docMk/>
          <pc:sldMk cId="1391128121" sldId="274"/>
        </pc:sldMkLst>
        <pc:spChg chg="mod">
          <ac:chgData name="之皓 辜" userId="7e541bd579ed2d47" providerId="LiveId" clId="{79DF058E-2E0C-4722-BE4F-4C1F25848637}" dt="2022-05-04T01:27:16.625" v="1939" actId="20577"/>
          <ac:spMkLst>
            <pc:docMk/>
            <pc:sldMk cId="1391128121" sldId="274"/>
            <ac:spMk id="3" creationId="{497546A0-2FBF-5287-47C5-64BAFC260649}"/>
          </ac:spMkLst>
        </pc:spChg>
        <pc:picChg chg="add del mod">
          <ac:chgData name="之皓 辜" userId="7e541bd579ed2d47" providerId="LiveId" clId="{79DF058E-2E0C-4722-BE4F-4C1F25848637}" dt="2022-05-04T01:28:49.357" v="1958" actId="478"/>
          <ac:picMkLst>
            <pc:docMk/>
            <pc:sldMk cId="1391128121" sldId="274"/>
            <ac:picMk id="5" creationId="{44EC5B65-98DC-2588-BEC1-A0C630EC1C13}"/>
          </ac:picMkLst>
        </pc:picChg>
        <pc:picChg chg="del">
          <ac:chgData name="之皓 辜" userId="7e541bd579ed2d47" providerId="LiveId" clId="{79DF058E-2E0C-4722-BE4F-4C1F25848637}" dt="2022-05-04T01:27:28.031" v="1940" actId="478"/>
          <ac:picMkLst>
            <pc:docMk/>
            <pc:sldMk cId="1391128121" sldId="274"/>
            <ac:picMk id="7" creationId="{E9AAAC89-7EBF-13C5-C2DE-95887ED682BF}"/>
          </ac:picMkLst>
        </pc:picChg>
        <pc:picChg chg="add del mod">
          <ac:chgData name="之皓 辜" userId="7e541bd579ed2d47" providerId="LiveId" clId="{79DF058E-2E0C-4722-BE4F-4C1F25848637}" dt="2022-05-04T01:29:21.505" v="1966" actId="478"/>
          <ac:picMkLst>
            <pc:docMk/>
            <pc:sldMk cId="1391128121" sldId="274"/>
            <ac:picMk id="8" creationId="{A33557A0-F986-66C1-0E10-92DFBFFD253B}"/>
          </ac:picMkLst>
        </pc:picChg>
        <pc:picChg chg="del">
          <ac:chgData name="之皓 辜" userId="7e541bd579ed2d47" providerId="LiveId" clId="{79DF058E-2E0C-4722-BE4F-4C1F25848637}" dt="2022-05-04T01:27:28.724" v="1941" actId="478"/>
          <ac:picMkLst>
            <pc:docMk/>
            <pc:sldMk cId="1391128121" sldId="274"/>
            <ac:picMk id="9" creationId="{7DA65B44-0B71-C048-1C7E-36E02BF5A190}"/>
          </ac:picMkLst>
        </pc:picChg>
        <pc:picChg chg="add mod">
          <ac:chgData name="之皓 辜" userId="7e541bd579ed2d47" providerId="LiveId" clId="{79DF058E-2E0C-4722-BE4F-4C1F25848637}" dt="2022-05-04T01:28:56.426" v="1964" actId="1076"/>
          <ac:picMkLst>
            <pc:docMk/>
            <pc:sldMk cId="1391128121" sldId="274"/>
            <ac:picMk id="11" creationId="{95FB71EE-D42F-F0B7-AD7D-948DD48C2A9A}"/>
          </ac:picMkLst>
        </pc:picChg>
        <pc:picChg chg="add mod">
          <ac:chgData name="之皓 辜" userId="7e541bd579ed2d47" providerId="LiveId" clId="{79DF058E-2E0C-4722-BE4F-4C1F25848637}" dt="2022-05-04T01:29:23.504" v="1969" actId="1076"/>
          <ac:picMkLst>
            <pc:docMk/>
            <pc:sldMk cId="1391128121" sldId="274"/>
            <ac:picMk id="13" creationId="{A92045EF-1E07-AF6F-DDE4-2FEA4D643842}"/>
          </ac:picMkLst>
        </pc:picChg>
      </pc:sldChg>
      <pc:sldChg chg="addSp delSp modSp add mod">
        <pc:chgData name="之皓 辜" userId="7e541bd579ed2d47" providerId="LiveId" clId="{79DF058E-2E0C-4722-BE4F-4C1F25848637}" dt="2022-05-04T01:34:25.050" v="2101" actId="20577"/>
        <pc:sldMkLst>
          <pc:docMk/>
          <pc:sldMk cId="140723287" sldId="275"/>
        </pc:sldMkLst>
        <pc:spChg chg="mod">
          <ac:chgData name="之皓 辜" userId="7e541bd579ed2d47" providerId="LiveId" clId="{79DF058E-2E0C-4722-BE4F-4C1F25848637}" dt="2022-05-04T01:34:25.050" v="2101" actId="20577"/>
          <ac:spMkLst>
            <pc:docMk/>
            <pc:sldMk cId="140723287" sldId="275"/>
            <ac:spMk id="3" creationId="{497546A0-2FBF-5287-47C5-64BAFC260649}"/>
          </ac:spMkLst>
        </pc:spChg>
        <pc:picChg chg="add del mod">
          <ac:chgData name="之皓 辜" userId="7e541bd579ed2d47" providerId="LiveId" clId="{79DF058E-2E0C-4722-BE4F-4C1F25848637}" dt="2022-05-04T01:33:56.574" v="2077" actId="478"/>
          <ac:picMkLst>
            <pc:docMk/>
            <pc:sldMk cId="140723287" sldId="275"/>
            <ac:picMk id="5" creationId="{6AF2785D-B439-9721-B3EB-058B6D0AFB24}"/>
          </ac:picMkLst>
        </pc:picChg>
        <pc:picChg chg="add del mod">
          <ac:chgData name="之皓 辜" userId="7e541bd579ed2d47" providerId="LiveId" clId="{79DF058E-2E0C-4722-BE4F-4C1F25848637}" dt="2022-05-04T01:33:24.128" v="2069" actId="478"/>
          <ac:picMkLst>
            <pc:docMk/>
            <pc:sldMk cId="140723287" sldId="275"/>
            <ac:picMk id="7" creationId="{EA9E3A4F-20AB-9077-56EA-EAFEBFCDF171}"/>
          </ac:picMkLst>
        </pc:picChg>
        <pc:picChg chg="add mod">
          <ac:chgData name="之皓 辜" userId="7e541bd579ed2d47" providerId="LiveId" clId="{79DF058E-2E0C-4722-BE4F-4C1F25848637}" dt="2022-05-04T01:33:28.897" v="2073" actId="962"/>
          <ac:picMkLst>
            <pc:docMk/>
            <pc:sldMk cId="140723287" sldId="275"/>
            <ac:picMk id="9" creationId="{CD8905D9-84A2-1CBE-1EA1-CF0397D626D3}"/>
          </ac:picMkLst>
        </pc:picChg>
        <pc:picChg chg="mod">
          <ac:chgData name="之皓 辜" userId="7e541bd579ed2d47" providerId="LiveId" clId="{79DF058E-2E0C-4722-BE4F-4C1F25848637}" dt="2022-05-04T01:32:47.685" v="2066" actId="1076"/>
          <ac:picMkLst>
            <pc:docMk/>
            <pc:sldMk cId="140723287" sldId="275"/>
            <ac:picMk id="11" creationId="{95FB71EE-D42F-F0B7-AD7D-948DD48C2A9A}"/>
          </ac:picMkLst>
        </pc:picChg>
        <pc:picChg chg="add mod">
          <ac:chgData name="之皓 辜" userId="7e541bd579ed2d47" providerId="LiveId" clId="{79DF058E-2E0C-4722-BE4F-4C1F25848637}" dt="2022-05-04T01:33:59.185" v="2078" actId="1076"/>
          <ac:picMkLst>
            <pc:docMk/>
            <pc:sldMk cId="140723287" sldId="275"/>
            <ac:picMk id="12" creationId="{4CBEFBF6-5E54-7A94-B699-70D2E4D7D910}"/>
          </ac:picMkLst>
        </pc:picChg>
        <pc:picChg chg="mod">
          <ac:chgData name="之皓 辜" userId="7e541bd579ed2d47" providerId="LiveId" clId="{79DF058E-2E0C-4722-BE4F-4C1F25848637}" dt="2022-05-04T01:32:45.843" v="2064" actId="1076"/>
          <ac:picMkLst>
            <pc:docMk/>
            <pc:sldMk cId="140723287" sldId="275"/>
            <ac:picMk id="13" creationId="{A92045EF-1E07-AF6F-DDE4-2FEA4D643842}"/>
          </ac:picMkLst>
        </pc:picChg>
      </pc:sldChg>
      <pc:sldChg chg="add del">
        <pc:chgData name="之皓 辜" userId="7e541bd579ed2d47" providerId="LiveId" clId="{79DF058E-2E0C-4722-BE4F-4C1F25848637}" dt="2022-05-04T01:27:00.512" v="1924" actId="47"/>
        <pc:sldMkLst>
          <pc:docMk/>
          <pc:sldMk cId="3586044016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3472-8066-4150-8EB5-E9AD2BE72F7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EE073-2A52-430B-BC8F-0C3B3CF09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6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project Goals are divided into two parts, the first part is Create visualizations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67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9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the end, we also make a simple portal website to organize all the plots. It includes all directory information about the analysis documents and charts.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5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69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We divide labor equally and adapted to personal skills.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5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They already have a website to show the data.</a:t>
            </a:r>
          </a:p>
          <a:p>
            <a:endParaRPr lang="en-US" altLang="zh-CN" dirty="0"/>
          </a:p>
          <a:p>
            <a:r>
              <a:rPr lang="en-US" altLang="zh-CN" dirty="0"/>
              <a:t>Not interactive enough</a:t>
            </a:r>
          </a:p>
          <a:p>
            <a:endParaRPr lang="en-US" altLang="zh-CN" dirty="0"/>
          </a:p>
          <a:p>
            <a:r>
              <a:rPr lang="en-US" altLang="zh-CN" dirty="0"/>
              <a:t>No comparison</a:t>
            </a:r>
          </a:p>
          <a:p>
            <a:endParaRPr lang="en-US" altLang="zh-CN" dirty="0"/>
          </a:p>
          <a:p>
            <a:r>
              <a:rPr lang="en-US" altLang="zh-CN" dirty="0"/>
              <a:t>Want: a more interactive way to show data, also find some patterns/trend,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6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use the same data showed by the website. </a:t>
            </a:r>
          </a:p>
          <a:p>
            <a:endParaRPr lang="en-US" altLang="zh-CN" dirty="0"/>
          </a:p>
          <a:p>
            <a:r>
              <a:rPr lang="en-US" altLang="zh-CN" dirty="0"/>
              <a:t>Needs to fix error indexes, handle missing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1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use </a:t>
            </a:r>
            <a:r>
              <a:rPr lang="en-US" altLang="zh-CN" dirty="0" err="1"/>
              <a:t>pyecharts</a:t>
            </a:r>
            <a:r>
              <a:rPr lang="en-US" altLang="zh-CN" dirty="0"/>
              <a:t> to generate visualization.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is easy to embed, including timeline, interactive, select what we want to display which meets the client’s requirements perfectly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provide three different type of visualization</a:t>
            </a:r>
          </a:p>
          <a:p>
            <a:r>
              <a:rPr lang="en-US" altLang="zh-CN" dirty="0"/>
              <a:t>First is showing data by states</a:t>
            </a:r>
          </a:p>
          <a:p>
            <a:r>
              <a:rPr lang="en-US" altLang="zh-CN" dirty="0"/>
              <a:t>Second is showing data by year</a:t>
            </a:r>
          </a:p>
          <a:p>
            <a:endParaRPr lang="en-US" altLang="zh-CN" dirty="0"/>
          </a:p>
          <a:p>
            <a:r>
              <a:rPr lang="en-US" altLang="zh-CN" dirty="0"/>
              <a:t>Using these two types, we can </a:t>
            </a:r>
            <a:r>
              <a:rPr lang="en-US" altLang="zh-CN" b="0" dirty="0"/>
              <a:t>Compare data</a:t>
            </a:r>
            <a:r>
              <a:rPr lang="en-US" altLang="zh-CN" b="1" dirty="0"/>
              <a:t> between years </a:t>
            </a:r>
            <a:r>
              <a:rPr lang="en-US" altLang="zh-CN" b="0" dirty="0"/>
              <a:t>and </a:t>
            </a:r>
            <a:r>
              <a:rPr lang="en-US" altLang="zh-CN" dirty="0"/>
              <a:t>Compare data </a:t>
            </a:r>
            <a:r>
              <a:rPr lang="en-US" altLang="zh-CN" b="1" dirty="0"/>
              <a:t>between states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A09E2-83AD-44A7-A706-E139300919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third type is showing data on the map using heatmap, to </a:t>
            </a:r>
            <a:r>
              <a:rPr lang="en-US" altLang="zh-CN"/>
              <a:t>a give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4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1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6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92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E073-2A52-430B-BC8F-0C3B3CF099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5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6B20-3864-F2EF-E246-D447D0C2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63F90-1773-16A5-5DCA-703763E6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1BFDB-DC7B-9943-F94D-EAAE92DD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1EFB5-43C2-E230-5AD9-46EC06F3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AEC6C-4063-999F-1DD9-B755E308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E2B42-0346-C971-7098-92AA737A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DE50E-798C-5513-6505-ECD104D6C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26BD0-2E36-5298-8B0E-B0D1B9B2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A9D20-9DA7-7FFB-92EF-16BCE683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35190-D2F1-A92C-AD3E-B8C4557D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8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A78299-CB1D-9B5F-E6D1-86AC437F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4791FE-722B-81CF-BF43-5A2E24F3E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1EDB7-7AFB-4D3B-32F9-ABE747D9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24375-E202-5237-4AFA-8E7EE646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2548D-2C45-BE76-5FC7-C082492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7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D38F1-B2E5-C5FF-2891-F822E881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104E-8058-C939-2A2E-844D2695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094B2-64DB-5280-2131-7C03D98C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5AF9D-D2BA-AD9B-8B8C-B874E984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A9429-CFDD-A2A6-0489-59532986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52A41-51CA-7E07-3F77-E162D723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E378A-EA2D-3FAB-B760-6570AAFD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8BB9C-B6E2-3AF8-7F45-5F5CD992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6E58C-82BE-5A84-C509-D50EAB64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C049D-97F2-6F94-DAAD-A1942E54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3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758E2-A905-F513-927C-13A537A7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E24EC-4424-D3B2-0215-834B5ADE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7397F-28E6-456A-F89F-6F18A655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C5306-A589-9AE2-69F4-F4F52935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8AA61-E462-55F6-F0EE-16A4728A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70881-0326-919F-B732-B114846C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E80C7-6010-4112-9074-50AD275C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422DA-F7AB-4E4B-BF14-FBE14698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48C53-E616-65C0-B3B6-752814D1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7F34D-BE08-162E-3599-A2FC25EBC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9BA841-B640-286A-8EB0-F67164A29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7989F0-27E8-7928-2BBD-3814F33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87E504-65DC-5273-387F-C36DF3A2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30111-C849-4BFF-BF4C-05567203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6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446A4-16E1-CF50-2B36-AFF1C28B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8C8AB-B058-FF2E-71A3-A7F9B2D7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0354F9-C671-7B0B-4DF2-531751C9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BE9440-5171-6D68-6883-D5F1D0E3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E8B1E7-BD58-6D37-4B0A-A70B6219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DE70EE-BD3F-78AB-D08C-AF5B6773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62DFB-0B0F-E579-E5F0-0EEDA9B3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D371A-45C1-E6FD-D4B7-8DD64180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65D5B-0EFE-3320-2B24-00978746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147DC-5B5F-86A5-1F0E-04A47AFB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ACD21-23FE-AEF1-A3C3-6C0104BA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E2329-0D91-CFB7-3382-73D3D408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F74E3-8EFF-E3C7-E4E5-08010F70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5101-B67F-7281-E6DD-07876898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87442C-A7A3-7BA2-75D2-84628BC8F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701F9C-AD74-BCF9-7EC0-D957444EC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131EE-4130-AD9F-8EA8-5108C9C5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4F6CB-DADE-3C3B-939C-33704A1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8AD6-F67C-4251-7DCE-AB167E9D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C1DB56-42E3-B4F0-6F2F-34594260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C82A5-94BC-23CC-B3F1-8364BB53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37003-A6FC-4DF0-8635-8AE2780FB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FF0B-2889-43C0-854F-96AB7DFD89A0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067D4-FF03-485D-9B9D-21E956AD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76262-961C-6341-F238-A86D1C9B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aai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echarts.org/#/" TargetMode="Externa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1C5E-F4B3-18C7-6E83-8A9E377AC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BPDA | Brazilian Community Census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FAE66-D8DC-C896-523F-ED9A2FFA1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member: Zhihao Gu, Chenyang zhang, Minghui Yang, Xiaohan Zou, Pengchao Yuan.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6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99F8-F4B9-0AE1-B828-E77B434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Part – Income Example</a:t>
            </a:r>
            <a:endParaRPr lang="zh-CN" altLang="en-US" dirty="0"/>
          </a:p>
        </p:txBody>
      </p:sp>
      <p:pic>
        <p:nvPicPr>
          <p:cNvPr id="10" name="内容占位符 4" descr="地图&#10;&#10;描述已自动生成">
            <a:extLst>
              <a:ext uri="{FF2B5EF4-FFF2-40B4-BE49-F238E27FC236}">
                <a16:creationId xmlns:a16="http://schemas.microsoft.com/office/drawing/2014/main" id="{4A4EA969-EF5D-3E26-FC28-EAC8AF11F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4" r="35920" b="24454"/>
          <a:stretch/>
        </p:blipFill>
        <p:spPr>
          <a:xfrm>
            <a:off x="3731112" y="1999487"/>
            <a:ext cx="8326776" cy="430987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30F050E-3DE5-6059-ACC6-DF98E002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487"/>
            <a:ext cx="2502408" cy="4177475"/>
          </a:xfrm>
        </p:spPr>
        <p:txBody>
          <a:bodyPr/>
          <a:lstStyle/>
          <a:p>
            <a:r>
              <a:rPr lang="en-US" altLang="zh-CN" dirty="0"/>
              <a:t>Increasing pattern for MA, CA, CT, FL, MI, NJ, NY, PA, TX.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46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99F8-F4B9-0AE1-B828-E77B434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Part – Income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546A0-2FBF-5287-47C5-64BAFC26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Decreasing pattern around 2008 to 2012  for AZ, CO, CT, MD, NV. </a:t>
            </a:r>
          </a:p>
          <a:p>
            <a:endParaRPr lang="zh-CN" altLang="en-US" dirty="0"/>
          </a:p>
        </p:txBody>
      </p:sp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95FB71EE-D42F-F0B7-AD7D-948DD48C2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" y="2636011"/>
            <a:ext cx="5487698" cy="3542226"/>
          </a:xfrm>
          <a:prstGeom prst="rect">
            <a:avLst/>
          </a:prstGeom>
        </p:spPr>
      </p:pic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A92045EF-1E07-AF6F-DDE4-2FEA4D643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8053"/>
            <a:ext cx="580153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99F8-F4B9-0AE1-B828-E77B434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Part – Income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546A0-2FBF-5287-47C5-64BAFC26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21" y="1690688"/>
            <a:ext cx="3365451" cy="4802187"/>
          </a:xfrm>
        </p:spPr>
        <p:txBody>
          <a:bodyPr/>
          <a:lstStyle/>
          <a:p>
            <a:r>
              <a:rPr lang="en-US" altLang="zh-CN" dirty="0"/>
              <a:t>Decreasing pattern around 2008 to 2012  for AZ, CO, CT, MD, NV. </a:t>
            </a:r>
          </a:p>
          <a:p>
            <a:r>
              <a:rPr lang="en-US" altLang="zh-CN" dirty="0"/>
              <a:t>Related to employment?</a:t>
            </a:r>
          </a:p>
          <a:p>
            <a:r>
              <a:rPr lang="en-US" altLang="zh-CN" dirty="0"/>
              <a:t>Sales and Office as example</a:t>
            </a:r>
            <a:endParaRPr lang="zh-CN" altLang="en-US" dirty="0"/>
          </a:p>
        </p:txBody>
      </p:sp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95FB71EE-D42F-F0B7-AD7D-948DD48C2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37" y="1474548"/>
            <a:ext cx="4040886" cy="2608331"/>
          </a:xfrm>
          <a:prstGeom prst="rect">
            <a:avLst/>
          </a:prstGeom>
        </p:spPr>
      </p:pic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A92045EF-1E07-AF6F-DDE4-2FEA4D643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83" y="1483403"/>
            <a:ext cx="4028195" cy="2599476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CD8905D9-84A2-1CBE-1EA1-CF0397D62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09" y="4247786"/>
            <a:ext cx="3705742" cy="2610214"/>
          </a:xfrm>
          <a:prstGeom prst="rect">
            <a:avLst/>
          </a:prstGeom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4CBEFBF6-5E54-7A94-B699-70D2E4D7D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83" y="4136453"/>
            <a:ext cx="383911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62E5-A774-8DEC-1449-24D499AD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Portal Site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E7CEC9-BA37-73CA-1FC5-F16C873A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808"/>
            <a:ext cx="10515600" cy="4351338"/>
          </a:xfrm>
        </p:spPr>
        <p:txBody>
          <a:bodyPr/>
          <a:lstStyle/>
          <a:p>
            <a:r>
              <a:rPr lang="en-US" altLang="zh-CN" dirty="0"/>
              <a:t>We add a portal web page to guide through all kinds of plot.</a:t>
            </a:r>
          </a:p>
          <a:p>
            <a:endParaRPr lang="zh-CN" altLang="en-US" dirty="0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36E6A0C2-2EEC-938F-39A7-08CEEE57EE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28"/>
          <a:stretch/>
        </p:blipFill>
        <p:spPr>
          <a:xfrm>
            <a:off x="1093044" y="2147642"/>
            <a:ext cx="4442123" cy="4345233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452C2F3F-ECF6-1020-094F-44C7D9CC8E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4" b="1"/>
          <a:stretch/>
        </p:blipFill>
        <p:spPr>
          <a:xfrm>
            <a:off x="5790011" y="2147642"/>
            <a:ext cx="4729422" cy="44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3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7EA6-620C-4739-ABBE-34CE5A94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&amp; Limitation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E0ACE-A7AF-45FA-A7AF-DAD5CE62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/>
          </a:bodyPr>
          <a:lstStyle/>
          <a:p>
            <a:r>
              <a:rPr lang="en-US" altLang="zh-CN" dirty="0"/>
              <a:t>Challenges</a:t>
            </a:r>
          </a:p>
          <a:p>
            <a:pPr lvl="1"/>
            <a:r>
              <a:rPr lang="en-US" altLang="zh-CN" dirty="0"/>
              <a:t>Visualization should allow the user to set date parameters. </a:t>
            </a:r>
          </a:p>
          <a:p>
            <a:pPr lvl="1"/>
            <a:r>
              <a:rPr lang="en-US" altLang="zh-CN" dirty="0"/>
              <a:t>Visualization including timeline.</a:t>
            </a:r>
          </a:p>
          <a:p>
            <a:pPr lvl="1"/>
            <a:r>
              <a:rPr lang="en-US" altLang="zh-CN" dirty="0"/>
              <a:t>The chart can be embedded into website.</a:t>
            </a:r>
          </a:p>
          <a:p>
            <a:pPr lvl="1"/>
            <a:r>
              <a:rPr lang="en-US" altLang="zh-CN" dirty="0"/>
              <a:t>Sort the data in descending order, show top 10 states.</a:t>
            </a:r>
          </a:p>
          <a:p>
            <a:pPr lvl="1"/>
            <a:r>
              <a:rPr lang="en-US" altLang="zh-CN" dirty="0"/>
              <a:t>Some patterns of demographics data are hard to predict.</a:t>
            </a:r>
          </a:p>
          <a:p>
            <a:r>
              <a:rPr lang="en-US" altLang="zh-CN" dirty="0"/>
              <a:t>Limitation</a:t>
            </a:r>
          </a:p>
          <a:p>
            <a:pPr lvl="1"/>
            <a:r>
              <a:rPr lang="en-US" altLang="zh-CN" dirty="0"/>
              <a:t>Data must be pre-sort by code.</a:t>
            </a:r>
          </a:p>
          <a:p>
            <a:pPr lvl="1"/>
            <a:r>
              <a:rPr lang="en-US" altLang="zh-CN" dirty="0"/>
              <a:t>Some features such as gender proportion changes rapidly and is unable to predict and analyze.</a:t>
            </a:r>
          </a:p>
          <a:p>
            <a:pPr lvl="1"/>
            <a:r>
              <a:rPr lang="en-US" altLang="zh-CN" dirty="0"/>
              <a:t>Relations between data is hard to tell.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2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98FB3-9F44-494B-81EB-911F7DF4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 labor: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B12A4-8D4F-4DA7-B215-CF50025A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792224"/>
            <a:ext cx="10914888" cy="470065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b="1" dirty="0"/>
              <a:t>We divide labor equally and adapted to personal skills.</a:t>
            </a:r>
          </a:p>
          <a:p>
            <a:pPr lvl="1"/>
            <a:r>
              <a:rPr lang="en-US" altLang="zh-CN" dirty="0"/>
              <a:t>Plot by year: Zhihao Gu, Pengchao Yuan</a:t>
            </a:r>
          </a:p>
          <a:p>
            <a:pPr lvl="1"/>
            <a:r>
              <a:rPr lang="en-US" altLang="zh-CN" dirty="0"/>
              <a:t>Plot by states: Minghui yang, Xiaohan Zou</a:t>
            </a:r>
          </a:p>
          <a:p>
            <a:pPr lvl="1"/>
            <a:r>
              <a:rPr lang="en-US" altLang="zh-CN" dirty="0"/>
              <a:t>Data process: Chenyang Zhang</a:t>
            </a:r>
          </a:p>
          <a:p>
            <a:pPr lvl="1"/>
            <a:r>
              <a:rPr lang="en-US" altLang="zh-CN" dirty="0"/>
              <a:t>Heat Map:</a:t>
            </a:r>
            <a:r>
              <a:rPr lang="zh-CN" altLang="en-US" dirty="0"/>
              <a:t> </a:t>
            </a:r>
            <a:r>
              <a:rPr lang="en-US" altLang="zh-CN" dirty="0"/>
              <a:t>Pengchao Yuan</a:t>
            </a:r>
          </a:p>
          <a:p>
            <a:pPr lvl="1"/>
            <a:r>
              <a:rPr lang="en-US" altLang="zh-CN" dirty="0"/>
              <a:t>Data Analysis:</a:t>
            </a:r>
          </a:p>
          <a:p>
            <a:pPr lvl="2"/>
            <a:r>
              <a:rPr lang="en-US" altLang="zh-CN" dirty="0"/>
              <a:t>Age, Gender: Chenyang Zhang</a:t>
            </a:r>
          </a:p>
          <a:p>
            <a:pPr lvl="2"/>
            <a:r>
              <a:rPr lang="en-US" altLang="zh-CN" dirty="0"/>
              <a:t>Income: Zhihao Gu</a:t>
            </a:r>
          </a:p>
          <a:p>
            <a:pPr lvl="2"/>
            <a:r>
              <a:rPr lang="en-US" altLang="zh-CN" dirty="0"/>
              <a:t>Education: Minghui Yang</a:t>
            </a:r>
          </a:p>
          <a:p>
            <a:pPr lvl="2"/>
            <a:r>
              <a:rPr lang="en-US" altLang="zh-CN" dirty="0"/>
              <a:t>Employment: Xiaohan Zou</a:t>
            </a:r>
          </a:p>
          <a:p>
            <a:pPr lvl="2"/>
            <a:r>
              <a:rPr lang="en-US" altLang="zh-CN" dirty="0"/>
              <a:t>Poverty: Pengchao Yuan</a:t>
            </a:r>
          </a:p>
          <a:p>
            <a:pPr lvl="1"/>
            <a:r>
              <a:rPr lang="en-US" altLang="zh-CN" dirty="0"/>
              <a:t>Early Insight: Zhihao Gu</a:t>
            </a:r>
          </a:p>
          <a:p>
            <a:pPr lvl="1"/>
            <a:r>
              <a:rPr lang="en-US" altLang="zh-CN" dirty="0"/>
              <a:t>Final Presentation: Pengchao(presentation), Zhihao(slide)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72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C5A7-6334-C67A-B532-113A3A11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9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800" dirty="0"/>
              <a:t>Thank You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8681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7F653-A57A-40B9-8533-6DDC0318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Brazilian Community Census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F6E0E-3502-4253-97B7-9F37D60B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Sponsored by Boston Planning &amp; Development Agency (BPDA)</a:t>
            </a:r>
          </a:p>
          <a:p>
            <a:r>
              <a:rPr lang="en-US" altLang="zh-CN" dirty="0"/>
              <a:t>Project goal</a:t>
            </a:r>
          </a:p>
          <a:p>
            <a:pPr lvl="1"/>
            <a:r>
              <a:rPr lang="en-US" altLang="zh-CN" dirty="0"/>
              <a:t>Create visualizations using cleaned and processed data.</a:t>
            </a:r>
          </a:p>
          <a:p>
            <a:pPr lvl="1"/>
            <a:r>
              <a:rPr lang="en-US" altLang="zh-CN" dirty="0"/>
              <a:t>Identify trends in community demographics (throughout the US).</a:t>
            </a:r>
          </a:p>
          <a:p>
            <a:r>
              <a:rPr lang="en-US" altLang="zh-CN" dirty="0"/>
              <a:t>No background needed for the project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13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642AE-5E1D-4143-9631-5B1E24A1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work about Brazilian Community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CA3EA-F4D8-480F-9D41-F4595090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https://digaai.herokuapp.com/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537A0143-ED7E-4894-82F6-42DFE491C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82" y="2187715"/>
            <a:ext cx="3879119" cy="4174984"/>
          </a:xfrm>
          <a:prstGeom prst="rect">
            <a:avLst/>
          </a:prstGeom>
        </p:spPr>
      </p:pic>
      <p:pic>
        <p:nvPicPr>
          <p:cNvPr id="7" name="图片 6" descr="图示&#10;&#10;中度可信度描述已自动生成">
            <a:extLst>
              <a:ext uri="{FF2B5EF4-FFF2-40B4-BE49-F238E27FC236}">
                <a16:creationId xmlns:a16="http://schemas.microsoft.com/office/drawing/2014/main" id="{41B930BB-CB0A-4C67-A25A-4F14B4B2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87715"/>
            <a:ext cx="3835204" cy="41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6462D-4588-6CD1-6ECC-090A3AF2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Data are provided </a:t>
            </a:r>
          </a:p>
          <a:p>
            <a:r>
              <a:rPr lang="en-US" altLang="zh-CN" dirty="0"/>
              <a:t>Preprocessed Brazilian Immigrants data</a:t>
            </a:r>
          </a:p>
          <a:p>
            <a:pPr lvl="1"/>
            <a:r>
              <a:rPr lang="en-US" altLang="zh-CN" dirty="0"/>
              <a:t>Population</a:t>
            </a:r>
          </a:p>
          <a:p>
            <a:pPr lvl="1"/>
            <a:r>
              <a:rPr lang="en-US" altLang="zh-CN" dirty="0"/>
              <a:t>Age distribute</a:t>
            </a:r>
          </a:p>
          <a:p>
            <a:pPr lvl="1"/>
            <a:r>
              <a:rPr lang="en-US" altLang="zh-CN" dirty="0"/>
              <a:t>Gender</a:t>
            </a:r>
          </a:p>
          <a:p>
            <a:pPr lvl="1"/>
            <a:r>
              <a:rPr lang="en-US" altLang="zh-CN" dirty="0"/>
              <a:t>Marital status</a:t>
            </a:r>
          </a:p>
          <a:p>
            <a:pPr lvl="1"/>
            <a:r>
              <a:rPr lang="en-US" altLang="zh-CN" dirty="0"/>
              <a:t>Citizenship</a:t>
            </a:r>
          </a:p>
          <a:p>
            <a:pPr lvl="1"/>
            <a:r>
              <a:rPr lang="en-US" altLang="zh-CN" dirty="0"/>
              <a:t>Education</a:t>
            </a:r>
          </a:p>
          <a:p>
            <a:pPr lvl="1"/>
            <a:r>
              <a:rPr lang="en-US" altLang="zh-CN" dirty="0"/>
              <a:t>Employment</a:t>
            </a:r>
          </a:p>
          <a:p>
            <a:pPr lvl="1"/>
            <a:r>
              <a:rPr lang="en-US" altLang="zh-CN" dirty="0"/>
              <a:t>Income</a:t>
            </a:r>
          </a:p>
          <a:p>
            <a:r>
              <a:rPr lang="en-US" altLang="zh-CN" dirty="0"/>
              <a:t>Both per year and per State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D295623-C00F-8C5C-EBE7-E07DBDCD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3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4452A-E53A-4427-A840-0CAB6C50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Part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F13C0-5D3C-46F5-991C-C7694D98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5600" cy="4351338"/>
          </a:xfrm>
        </p:spPr>
        <p:txBody>
          <a:bodyPr/>
          <a:lstStyle/>
          <a:p>
            <a:r>
              <a:rPr lang="en-US" altLang="zh-CN" dirty="0"/>
              <a:t>Visualization by state</a:t>
            </a:r>
          </a:p>
          <a:p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705B9EA-DBD9-47A0-8651-A71EB7A0435E}"/>
              </a:ext>
            </a:extLst>
          </p:cNvPr>
          <p:cNvSpPr txBox="1">
            <a:spLocks/>
          </p:cNvSpPr>
          <p:nvPr/>
        </p:nvSpPr>
        <p:spPr>
          <a:xfrm>
            <a:off x="6235700" y="1825625"/>
            <a:ext cx="416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Visualization by year</a:t>
            </a:r>
            <a:endParaRPr lang="zh-CN" altLang="en-US" dirty="0"/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7963C3D2-84D2-458C-869C-5DD8BBECB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8"/>
          <a:stretch/>
        </p:blipFill>
        <p:spPr>
          <a:xfrm>
            <a:off x="214704" y="2489200"/>
            <a:ext cx="6020996" cy="3550874"/>
          </a:xfrm>
          <a:prstGeom prst="rect">
            <a:avLst/>
          </a:prstGeom>
        </p:spPr>
      </p:pic>
      <p:pic>
        <p:nvPicPr>
          <p:cNvPr id="8" name="图片 7" descr="图形用户界面, 图表, 应用程序&#10;&#10;描述已自动生成">
            <a:extLst>
              <a:ext uri="{FF2B5EF4-FFF2-40B4-BE49-F238E27FC236}">
                <a16:creationId xmlns:a16="http://schemas.microsoft.com/office/drawing/2014/main" id="{2EDE8A17-F527-4E07-A919-675BC55F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0" y="2489199"/>
            <a:ext cx="6046535" cy="35508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9F297A-8210-42BB-9D29-26DFFAD6D5F3}"/>
              </a:ext>
            </a:extLst>
          </p:cNvPr>
          <p:cNvSpPr txBox="1"/>
          <p:nvPr/>
        </p:nvSpPr>
        <p:spPr>
          <a:xfrm>
            <a:off x="508000" y="6324600"/>
            <a:ext cx="75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Powered by </a:t>
            </a:r>
            <a:r>
              <a:rPr lang="en-US" altLang="zh-CN" dirty="0">
                <a:hlinkClick r:id="rId5"/>
              </a:rPr>
              <a:t>pyecharts</a:t>
            </a:r>
            <a:r>
              <a:rPr lang="en-US" altLang="zh-CN" dirty="0"/>
              <a:t>, an opensource JavaScript visualization 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37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8ABC4-035D-F86A-F44A-C94D356F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Part</a:t>
            </a:r>
            <a:endParaRPr lang="zh-CN" altLang="en-US" dirty="0"/>
          </a:p>
        </p:txBody>
      </p:sp>
      <p:pic>
        <p:nvPicPr>
          <p:cNvPr id="5" name="内容占位符 4" descr="地图&#10;&#10;描述已自动生成">
            <a:extLst>
              <a:ext uri="{FF2B5EF4-FFF2-40B4-BE49-F238E27FC236}">
                <a16:creationId xmlns:a16="http://schemas.microsoft.com/office/drawing/2014/main" id="{7900A7DA-6C8A-139F-C8E5-88607D43D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4" y="2056510"/>
            <a:ext cx="8256822" cy="4643818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215555F-ACAD-511E-9735-35819ACC4926}"/>
              </a:ext>
            </a:extLst>
          </p:cNvPr>
          <p:cNvSpPr txBox="1">
            <a:spLocks/>
          </p:cNvSpPr>
          <p:nvPr/>
        </p:nvSpPr>
        <p:spPr>
          <a:xfrm>
            <a:off x="8723256" y="2166238"/>
            <a:ext cx="3218688" cy="442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Showing data on the map</a:t>
            </a:r>
          </a:p>
          <a:p>
            <a:r>
              <a:rPr lang="en-US" altLang="zh-CN" dirty="0"/>
              <a:t>Color represents absolute value</a:t>
            </a:r>
          </a:p>
          <a:p>
            <a:r>
              <a:rPr lang="en-US" altLang="zh-CN" dirty="0"/>
              <a:t>Geographically related</a:t>
            </a:r>
          </a:p>
          <a:p>
            <a:r>
              <a:rPr lang="en-US" altLang="zh-CN" dirty="0"/>
              <a:t>Combining with Pie chart to show the proportion within US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D0C9CB-76C2-F4A0-AD25-96BAC9B84979}"/>
              </a:ext>
            </a:extLst>
          </p:cNvPr>
          <p:cNvSpPr txBox="1">
            <a:spLocks/>
          </p:cNvSpPr>
          <p:nvPr/>
        </p:nvSpPr>
        <p:spPr>
          <a:xfrm>
            <a:off x="838200" y="1536191"/>
            <a:ext cx="6842760" cy="4201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Visualization by Heat Map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279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99F8-F4B9-0AE1-B828-E77B434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Part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546A0-2FBF-5287-47C5-64BAFC26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06614" cy="4435475"/>
          </a:xfrm>
        </p:spPr>
        <p:txBody>
          <a:bodyPr/>
          <a:lstStyle/>
          <a:p>
            <a:r>
              <a:rPr lang="en-US" altLang="zh-CN" dirty="0"/>
              <a:t>Analyze the trends or patterns in the data</a:t>
            </a:r>
          </a:p>
          <a:p>
            <a:r>
              <a:rPr lang="en-US" altLang="zh-CN" dirty="0"/>
              <a:t>focus on</a:t>
            </a:r>
          </a:p>
          <a:p>
            <a:pPr lvl="1"/>
            <a:r>
              <a:rPr lang="en-US" altLang="zh-CN" dirty="0"/>
              <a:t>Population</a:t>
            </a:r>
          </a:p>
          <a:p>
            <a:pPr lvl="1"/>
            <a:r>
              <a:rPr lang="en-US" altLang="zh-CN" dirty="0"/>
              <a:t>Gender</a:t>
            </a:r>
          </a:p>
          <a:p>
            <a:pPr lvl="1"/>
            <a:r>
              <a:rPr lang="en-US" altLang="zh-CN" dirty="0"/>
              <a:t>Age</a:t>
            </a:r>
          </a:p>
          <a:p>
            <a:pPr lvl="1"/>
            <a:r>
              <a:rPr lang="en-US" altLang="zh-CN" dirty="0"/>
              <a:t>Income</a:t>
            </a:r>
          </a:p>
          <a:p>
            <a:pPr lvl="1"/>
            <a:r>
              <a:rPr lang="en-US" altLang="zh-CN" dirty="0"/>
              <a:t>Employment</a:t>
            </a:r>
          </a:p>
          <a:p>
            <a:pPr lvl="1"/>
            <a:r>
              <a:rPr lang="en-US" altLang="zh-CN" dirty="0"/>
              <a:t>Education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5D849911-C81D-09C1-1104-DA39F80A6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t="950" r="1770" b="2955"/>
          <a:stretch/>
        </p:blipFill>
        <p:spPr>
          <a:xfrm>
            <a:off x="5607704" y="150436"/>
            <a:ext cx="4831763" cy="3757989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16C934DC-01C7-D211-4F04-F32B2BDBA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04" y="3976367"/>
            <a:ext cx="4687608" cy="28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99F8-F4B9-0AE1-B828-E77B434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Part – Income Example</a:t>
            </a:r>
            <a:endParaRPr lang="zh-CN" altLang="en-US" dirty="0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1F7DA3ED-DA26-B5E8-1F88-909E27226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837"/>
            <a:ext cx="7149845" cy="4351338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592ED6-E3B5-A42F-95D3-1AD87F95E462}"/>
              </a:ext>
            </a:extLst>
          </p:cNvPr>
          <p:cNvSpPr txBox="1">
            <a:spLocks/>
          </p:cNvSpPr>
          <p:nvPr/>
        </p:nvSpPr>
        <p:spPr>
          <a:xfrm>
            <a:off x="8190186" y="2224088"/>
            <a:ext cx="4001814" cy="44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Increasing from 2006 to 2012</a:t>
            </a:r>
          </a:p>
          <a:p>
            <a:r>
              <a:rPr lang="en-US" altLang="zh-CN" dirty="0"/>
              <a:t>Decreasing from 2012 to 2014</a:t>
            </a:r>
          </a:p>
          <a:p>
            <a:r>
              <a:rPr lang="en-US" altLang="zh-CN" dirty="0"/>
              <a:t>Increasing again from 2016 to 2018</a:t>
            </a:r>
          </a:p>
        </p:txBody>
      </p:sp>
    </p:spTree>
    <p:extLst>
      <p:ext uri="{BB962C8B-B14F-4D97-AF65-F5344CB8AC3E}">
        <p14:creationId xmlns:p14="http://schemas.microsoft.com/office/powerpoint/2010/main" val="257886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99F8-F4B9-0AE1-B828-E77B434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Part – Income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546A0-2FBF-5287-47C5-64BAFC26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Increasing pattern for MA, CA, CT, FL, MI, NJ, NY, PA, TX.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E9AAAC89-7EBF-13C5-C2DE-95887ED68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50" y="2697163"/>
            <a:ext cx="5610225" cy="3619500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7DA65B44-0B71-C048-1C7E-36E02BF5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692400"/>
            <a:ext cx="5610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8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667</Words>
  <Application>Microsoft Office PowerPoint</Application>
  <PresentationFormat>宽屏</PresentationFormat>
  <Paragraphs>122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BPDA | Brazilian Community Census Analysis</vt:lpstr>
      <vt:lpstr>Brazilian Community Census Analysis</vt:lpstr>
      <vt:lpstr>Previous work about Brazilian Community</vt:lpstr>
      <vt:lpstr>Data</vt:lpstr>
      <vt:lpstr>Visualization Part</vt:lpstr>
      <vt:lpstr>Visualization Part</vt:lpstr>
      <vt:lpstr>Analysis Part</vt:lpstr>
      <vt:lpstr>Analysis Part – Income Example</vt:lpstr>
      <vt:lpstr>Analysis Part – Income Example</vt:lpstr>
      <vt:lpstr>Analysis Part – Income Example</vt:lpstr>
      <vt:lpstr>Analysis Part – Income Example</vt:lpstr>
      <vt:lpstr>Analysis Part – Income Example</vt:lpstr>
      <vt:lpstr>Portal Site</vt:lpstr>
      <vt:lpstr>Challenge &amp; Limitation</vt:lpstr>
      <vt:lpstr>Divide labor: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BPDA | Brazilian Community Census Analysis</dc:title>
  <dc:creator>之皓 辜</dc:creator>
  <cp:lastModifiedBy>之皓 辜</cp:lastModifiedBy>
  <cp:revision>1</cp:revision>
  <dcterms:created xsi:type="dcterms:W3CDTF">2022-05-02T06:02:30Z</dcterms:created>
  <dcterms:modified xsi:type="dcterms:W3CDTF">2022-05-04T01:45:45Z</dcterms:modified>
</cp:coreProperties>
</file>