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DF058E-2E0C-4722-BE4F-4C1F25848637}" v="13" dt="2022-05-03T04:28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545" autoAdjust="0"/>
  </p:normalViewPr>
  <p:slideViewPr>
    <p:cSldViewPr snapToGrid="0">
      <p:cViewPr varScale="1">
        <p:scale>
          <a:sx n="79" d="100"/>
          <a:sy n="79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之皓 辜" userId="7e541bd579ed2d47" providerId="LiveId" clId="{79DF058E-2E0C-4722-BE4F-4C1F25848637}"/>
    <pc:docChg chg="undo custSel addSld modSld">
      <pc:chgData name="之皓 辜" userId="7e541bd579ed2d47" providerId="LiveId" clId="{79DF058E-2E0C-4722-BE4F-4C1F25848637}" dt="2022-05-03T05:41:13.350" v="612" actId="20577"/>
      <pc:docMkLst>
        <pc:docMk/>
      </pc:docMkLst>
      <pc:sldChg chg="modSp new mod">
        <pc:chgData name="之皓 辜" userId="7e541bd579ed2d47" providerId="LiveId" clId="{79DF058E-2E0C-4722-BE4F-4C1F25848637}" dt="2022-05-02T06:03:01.670" v="42" actId="20577"/>
        <pc:sldMkLst>
          <pc:docMk/>
          <pc:sldMk cId="3468160384" sldId="256"/>
        </pc:sldMkLst>
        <pc:spChg chg="mod">
          <ac:chgData name="之皓 辜" userId="7e541bd579ed2d47" providerId="LiveId" clId="{79DF058E-2E0C-4722-BE4F-4C1F25848637}" dt="2022-05-02T06:02:37.069" v="1"/>
          <ac:spMkLst>
            <pc:docMk/>
            <pc:sldMk cId="3468160384" sldId="256"/>
            <ac:spMk id="2" creationId="{BD861C5E-F4B3-18C7-6E83-8A9E377ACB4B}"/>
          </ac:spMkLst>
        </pc:spChg>
        <pc:spChg chg="mod">
          <ac:chgData name="之皓 辜" userId="7e541bd579ed2d47" providerId="LiveId" clId="{79DF058E-2E0C-4722-BE4F-4C1F25848637}" dt="2022-05-02T06:03:01.670" v="42" actId="20577"/>
          <ac:spMkLst>
            <pc:docMk/>
            <pc:sldMk cId="3468160384" sldId="256"/>
            <ac:spMk id="3" creationId="{47CFAE66-D8DC-C896-523F-ED9A2FFA1F12}"/>
          </ac:spMkLst>
        </pc:spChg>
      </pc:sldChg>
      <pc:sldChg chg="addSp delSp modSp new">
        <pc:chgData name="之皓 辜" userId="7e541bd579ed2d47" providerId="LiveId" clId="{79DF058E-2E0C-4722-BE4F-4C1F25848637}" dt="2022-05-02T06:03:07.779" v="44"/>
        <pc:sldMkLst>
          <pc:docMk/>
          <pc:sldMk cId="3455736537" sldId="257"/>
        </pc:sldMkLst>
        <pc:spChg chg="del">
          <ac:chgData name="之皓 辜" userId="7e541bd579ed2d47" providerId="LiveId" clId="{79DF058E-2E0C-4722-BE4F-4C1F25848637}" dt="2022-05-02T06:03:07.779" v="44"/>
          <ac:spMkLst>
            <pc:docMk/>
            <pc:sldMk cId="3455736537" sldId="257"/>
            <ac:spMk id="2" creationId="{67A5CBDC-E73D-37E8-AD11-97F5EDD6692A}"/>
          </ac:spMkLst>
        </pc:spChg>
        <pc:spChg chg="add mod">
          <ac:chgData name="之皓 辜" userId="7e541bd579ed2d47" providerId="LiveId" clId="{79DF058E-2E0C-4722-BE4F-4C1F25848637}" dt="2022-05-02T06:03:07.779" v="44"/>
          <ac:spMkLst>
            <pc:docMk/>
            <pc:sldMk cId="3455736537" sldId="257"/>
            <ac:spMk id="4" creationId="{FD295623-C00F-8C5C-EBE7-E07DBDCD9FD3}"/>
          </ac:spMkLst>
        </pc:spChg>
      </pc:sldChg>
      <pc:sldChg chg="addSp delSp modSp add mod">
        <pc:chgData name="之皓 辜" userId="7e541bd579ed2d47" providerId="LiveId" clId="{79DF058E-2E0C-4722-BE4F-4C1F25848637}" dt="2022-05-03T05:41:13.350" v="612" actId="20577"/>
        <pc:sldMkLst>
          <pc:docMk/>
          <pc:sldMk cId="2961724078" sldId="262"/>
        </pc:sldMkLst>
        <pc:spChg chg="mod">
          <ac:chgData name="之皓 辜" userId="7e541bd579ed2d47" providerId="LiveId" clId="{79DF058E-2E0C-4722-BE4F-4C1F25848637}" dt="2022-05-03T05:41:13.350" v="612" actId="20577"/>
          <ac:spMkLst>
            <pc:docMk/>
            <pc:sldMk cId="2961724078" sldId="262"/>
            <ac:spMk id="3" creationId="{99AB12A4-8D4F-4DA7-B215-CF50025A5537}"/>
          </ac:spMkLst>
        </pc:spChg>
        <pc:spChg chg="add del">
          <ac:chgData name="之皓 辜" userId="7e541bd579ed2d47" providerId="LiveId" clId="{79DF058E-2E0C-4722-BE4F-4C1F25848637}" dt="2022-05-03T04:28:05.642" v="254"/>
          <ac:spMkLst>
            <pc:docMk/>
            <pc:sldMk cId="2961724078" sldId="262"/>
            <ac:spMk id="4" creationId="{8603F507-29EE-BE5A-963B-43CB77122255}"/>
          </ac:spMkLst>
        </pc:spChg>
        <pc:spChg chg="add del">
          <ac:chgData name="之皓 辜" userId="7e541bd579ed2d47" providerId="LiveId" clId="{79DF058E-2E0C-4722-BE4F-4C1F25848637}" dt="2022-05-03T04:28:07.524" v="256"/>
          <ac:spMkLst>
            <pc:docMk/>
            <pc:sldMk cId="2961724078" sldId="262"/>
            <ac:spMk id="5" creationId="{F77DC9FE-D42D-C43C-8D1C-DCFAA38E9102}"/>
          </ac:spMkLst>
        </pc:spChg>
        <pc:spChg chg="add del">
          <ac:chgData name="之皓 辜" userId="7e541bd579ed2d47" providerId="LiveId" clId="{79DF058E-2E0C-4722-BE4F-4C1F25848637}" dt="2022-05-03T04:28:09.435" v="258"/>
          <ac:spMkLst>
            <pc:docMk/>
            <pc:sldMk cId="2961724078" sldId="262"/>
            <ac:spMk id="6" creationId="{A532B2A6-7028-E065-B0A6-5CF8C095E782}"/>
          </ac:spMkLst>
        </pc:spChg>
      </pc:sldChg>
      <pc:sldChg chg="new">
        <pc:chgData name="之皓 辜" userId="7e541bd579ed2d47" providerId="LiveId" clId="{79DF058E-2E0C-4722-BE4F-4C1F25848637}" dt="2022-05-03T04:30:05.554" v="267" actId="680"/>
        <pc:sldMkLst>
          <pc:docMk/>
          <pc:sldMk cId="2135914280" sldId="263"/>
        </pc:sldMkLst>
      </pc:sldChg>
      <pc:sldChg chg="new">
        <pc:chgData name="之皓 辜" userId="7e541bd579ed2d47" providerId="LiveId" clId="{79DF058E-2E0C-4722-BE4F-4C1F25848637}" dt="2022-05-03T04:30:05.770" v="268" actId="680"/>
        <pc:sldMkLst>
          <pc:docMk/>
          <pc:sldMk cId="1022795079" sldId="264"/>
        </pc:sldMkLst>
      </pc:sldChg>
      <pc:sldChg chg="new">
        <pc:chgData name="之皓 辜" userId="7e541bd579ed2d47" providerId="LiveId" clId="{79DF058E-2E0C-4722-BE4F-4C1F25848637}" dt="2022-05-03T04:30:05.972" v="269" actId="680"/>
        <pc:sldMkLst>
          <pc:docMk/>
          <pc:sldMk cId="3305979141" sldId="265"/>
        </pc:sldMkLst>
      </pc:sldChg>
      <pc:sldChg chg="new">
        <pc:chgData name="之皓 辜" userId="7e541bd579ed2d47" providerId="LiveId" clId="{79DF058E-2E0C-4722-BE4F-4C1F25848637}" dt="2022-05-03T04:30:06.132" v="270" actId="680"/>
        <pc:sldMkLst>
          <pc:docMk/>
          <pc:sldMk cId="3954431065" sldId="266"/>
        </pc:sldMkLst>
      </pc:sldChg>
      <pc:sldChg chg="addSp delSp modSp new mod">
        <pc:chgData name="之皓 辜" userId="7e541bd579ed2d47" providerId="LiveId" clId="{79DF058E-2E0C-4722-BE4F-4C1F25848637}" dt="2022-05-03T05:33:37.162" v="604" actId="20577"/>
        <pc:sldMkLst>
          <pc:docMk/>
          <pc:sldMk cId="2036234987" sldId="267"/>
        </pc:sldMkLst>
        <pc:spChg chg="mod">
          <ac:chgData name="之皓 辜" userId="7e541bd579ed2d47" providerId="LiveId" clId="{79DF058E-2E0C-4722-BE4F-4C1F25848637}" dt="2022-05-03T04:59:41.209" v="493" actId="20577"/>
          <ac:spMkLst>
            <pc:docMk/>
            <pc:sldMk cId="2036234987" sldId="267"/>
            <ac:spMk id="2" creationId="{E99262E5-A774-8DEC-1449-24D499ADC7DC}"/>
          </ac:spMkLst>
        </pc:spChg>
        <pc:spChg chg="del">
          <ac:chgData name="之皓 辜" userId="7e541bd579ed2d47" providerId="LiveId" clId="{79DF058E-2E0C-4722-BE4F-4C1F25848637}" dt="2022-05-03T04:57:47.364" v="485" actId="22"/>
          <ac:spMkLst>
            <pc:docMk/>
            <pc:sldMk cId="2036234987" sldId="267"/>
            <ac:spMk id="3" creationId="{7716FAC1-2DC6-E342-8FE8-AD2FA219FB8B}"/>
          </ac:spMkLst>
        </pc:spChg>
        <pc:spChg chg="add mod">
          <ac:chgData name="之皓 辜" userId="7e541bd579ed2d47" providerId="LiveId" clId="{79DF058E-2E0C-4722-BE4F-4C1F25848637}" dt="2022-05-03T05:33:37.162" v="604" actId="20577"/>
          <ac:spMkLst>
            <pc:docMk/>
            <pc:sldMk cId="2036234987" sldId="267"/>
            <ac:spMk id="7" creationId="{44E7CEC9-BA37-73CA-1FC5-F16C873A3BBA}"/>
          </ac:spMkLst>
        </pc:spChg>
        <pc:picChg chg="add del mod ord">
          <ac:chgData name="之皓 辜" userId="7e541bd579ed2d47" providerId="LiveId" clId="{79DF058E-2E0C-4722-BE4F-4C1F25848637}" dt="2022-05-03T04:58:11.080" v="487" actId="478"/>
          <ac:picMkLst>
            <pc:docMk/>
            <pc:sldMk cId="2036234987" sldId="267"/>
            <ac:picMk id="5" creationId="{73A7FB54-2FE2-9C60-857A-7946F17729B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3472-8066-4150-8EB5-E9AD2BE72F73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EE073-2A52-430B-BC8F-0C3B3CF09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56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EE073-2A52-430B-BC8F-0C3B3CF099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5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36B20-3864-F2EF-E246-D447D0C20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63F90-1773-16A5-5DCA-703763E6C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1BFDB-DC7B-9943-F94D-EAAE92DD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F0B-2889-43C0-854F-96AB7DFD89A0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1EFB5-43C2-E230-5AD9-46EC06F3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AEC6C-4063-999F-1DD9-B755E308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73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E2B42-0346-C971-7098-92AA737A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EDE50E-798C-5513-6505-ECD104D6C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26BD0-2E36-5298-8B0E-B0D1B9B2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F0B-2889-43C0-854F-96AB7DFD89A0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A9D20-9DA7-7FFB-92EF-16BCE683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35190-D2F1-A92C-AD3E-B8C4557D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68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A78299-CB1D-9B5F-E6D1-86AC437F4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4791FE-722B-81CF-BF43-5A2E24F3E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1EDB7-7AFB-4D3B-32F9-ABE747D9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F0B-2889-43C0-854F-96AB7DFD89A0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24375-E202-5237-4AFA-8E7EE646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2548D-2C45-BE76-5FC7-C082492C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77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D38F1-B2E5-C5FF-2891-F822E881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C104E-8058-C939-2A2E-844D2695D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094B2-64DB-5280-2131-7C03D98C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F0B-2889-43C0-854F-96AB7DFD89A0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5AF9D-D2BA-AD9B-8B8C-B874E984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A9429-CFDD-A2A6-0489-59532986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52A41-51CA-7E07-3F77-E162D723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E378A-EA2D-3FAB-B760-6570AAFDC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8BB9C-B6E2-3AF8-7F45-5F5CD992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F0B-2889-43C0-854F-96AB7DFD89A0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06E58C-82BE-5A84-C509-D50EAB64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CC049D-97F2-6F94-DAAD-A1942E54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73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758E2-A905-F513-927C-13A537A7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E24EC-4424-D3B2-0215-834B5ADEE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17397F-28E6-456A-F89F-6F18A655C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3C5306-A589-9AE2-69F4-F4F52935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F0B-2889-43C0-854F-96AB7DFD89A0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8AA61-E462-55F6-F0EE-16A4728AE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F70881-0326-919F-B732-B114846C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E80C7-6010-4112-9074-50AD275C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422DA-F7AB-4E4B-BF14-FBE14698C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D48C53-E616-65C0-B3B6-752814D1B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77F34D-BE08-162E-3599-A2FC25EBC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9BA841-B640-286A-8EB0-F67164A29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7989F0-27E8-7928-2BBD-3814F338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F0B-2889-43C0-854F-96AB7DFD89A0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87E504-65DC-5273-387F-C36DF3A2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C30111-C849-4BFF-BF4C-05567203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6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446A4-16E1-CF50-2B36-AFF1C28B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C8C8AB-B058-FF2E-71A3-A7F9B2D7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F0B-2889-43C0-854F-96AB7DFD89A0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0354F9-C671-7B0B-4DF2-531751C9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BE9440-5171-6D68-6883-D5F1D0E3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35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E8B1E7-BD58-6D37-4B0A-A70B6219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F0B-2889-43C0-854F-96AB7DFD89A0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DE70EE-BD3F-78AB-D08C-AF5B6773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762DFB-0B0F-E579-E5F0-0EEDA9B3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71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D371A-45C1-E6FD-D4B7-8DD64180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65D5B-0EFE-3320-2B24-009787461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6147DC-5B5F-86A5-1F0E-04A47AFBC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4ACD21-23FE-AEF1-A3C3-6C0104BA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F0B-2889-43C0-854F-96AB7DFD89A0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5E2329-0D91-CFB7-3382-73D3D408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9F74E3-8EFF-E3C7-E4E5-08010F70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22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E5101-B67F-7281-E6DD-07876898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87442C-A7A3-7BA2-75D2-84628BC8F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701F9C-AD74-BCF9-7EC0-D957444EC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C131EE-4130-AD9F-8EA8-5108C9C5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F0B-2889-43C0-854F-96AB7DFD89A0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E4F6CB-DADE-3C3B-939C-33704A11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68AD6-F67C-4251-7DCE-AB167E9D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50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C1DB56-42E3-B4F0-6F2F-34594260B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9C82A5-94BC-23CC-B3F1-8364BB530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37003-A6FC-4DF0-8635-8AE2780FB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FFF0B-2889-43C0-854F-96AB7DFD89A0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067D4-FF03-485D-9B9D-21E956AD6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76262-961C-6341-F238-A86D1C9BD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4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61C5E-F4B3-18C7-6E83-8A9E377AC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BPDA | Brazilian Community Census Analysis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CFAE66-D8DC-C896-523F-ED9A2FFA1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Team member: Zhihao Gu, Chenyang zhang, Minghui Yang, Xiaohan Zou, Pengchao Yuan.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16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6462D-4588-6CD1-6ECC-090A3AF24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D295623-C00F-8C5C-EBE7-E07DBDCD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Brazilian Community Census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73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F0EC7-8AC8-00BC-BF5F-019FE2F7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ED9B2-8FA8-9E44-1629-33A309926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91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8ABC4-035D-F86A-F44A-C94D356F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2C3B4-3A4C-A7D4-FA78-B813317C0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9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C99F8-F4B9-0AE1-B828-E77B434D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546A0-2FBF-5287-47C5-64BAFC260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97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8A379-BB3D-7C46-F3EA-8C2B7AD9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0CE83-544D-8ED4-3E60-5AAF310E8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43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62E5-A774-8DEC-1449-24D499AD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Portal site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E7CEC9-BA37-73CA-1FC5-F16C873A3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add a portal web page to guide through all kinds of plot.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23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98FB3-9F44-494B-81EB-911F7DF4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Divide labor: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AB12A4-8D4F-4DA7-B215-CF50025A5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1792224"/>
            <a:ext cx="10914888" cy="4700651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altLang="zh-CN" b="1" dirty="0"/>
              <a:t>We divide labor equally and adapted to personal skills.</a:t>
            </a:r>
          </a:p>
          <a:p>
            <a:pPr lvl="1"/>
            <a:r>
              <a:rPr lang="en-US" altLang="zh-CN" dirty="0"/>
              <a:t>Plot by year: Zhihao Gu, Pengchao Yuan</a:t>
            </a:r>
          </a:p>
          <a:p>
            <a:pPr lvl="1"/>
            <a:r>
              <a:rPr lang="en-US" altLang="zh-CN" dirty="0"/>
              <a:t>Plot by states: Minghui yang, Xiaohan Zou</a:t>
            </a:r>
          </a:p>
          <a:p>
            <a:pPr lvl="1"/>
            <a:r>
              <a:rPr lang="en-US" altLang="zh-CN" dirty="0"/>
              <a:t>Data process: Chenyang Zhang</a:t>
            </a:r>
          </a:p>
          <a:p>
            <a:pPr lvl="1"/>
            <a:r>
              <a:rPr lang="en-US" altLang="zh-CN" dirty="0"/>
              <a:t>Heat Map:</a:t>
            </a:r>
            <a:r>
              <a:rPr lang="zh-CN" altLang="en-US" dirty="0"/>
              <a:t> </a:t>
            </a:r>
            <a:r>
              <a:rPr lang="en-US" altLang="zh-CN" dirty="0"/>
              <a:t>Pengchao Yuan</a:t>
            </a:r>
          </a:p>
          <a:p>
            <a:pPr lvl="1"/>
            <a:r>
              <a:rPr lang="en-US" altLang="zh-CN" dirty="0"/>
              <a:t>Data Analysis:</a:t>
            </a:r>
          </a:p>
          <a:p>
            <a:pPr lvl="2"/>
            <a:r>
              <a:rPr lang="en-US" altLang="zh-CN" dirty="0"/>
              <a:t>Age, Gender: Chenyang Zhang</a:t>
            </a:r>
          </a:p>
          <a:p>
            <a:pPr lvl="2"/>
            <a:r>
              <a:rPr lang="en-US" altLang="zh-CN" dirty="0"/>
              <a:t>Income: Zhihao Gu</a:t>
            </a:r>
          </a:p>
          <a:p>
            <a:pPr lvl="2"/>
            <a:r>
              <a:rPr lang="en-US" altLang="zh-CN" dirty="0"/>
              <a:t>Education: Minghui Yang</a:t>
            </a:r>
          </a:p>
          <a:p>
            <a:pPr lvl="2"/>
            <a:r>
              <a:rPr lang="en-US" altLang="zh-CN" dirty="0"/>
              <a:t>Employment: Xiaohan Zou</a:t>
            </a:r>
          </a:p>
          <a:p>
            <a:pPr lvl="2"/>
            <a:r>
              <a:rPr lang="en-US" altLang="zh-CN" dirty="0"/>
              <a:t>Poverty: Pengchao Yuan</a:t>
            </a:r>
          </a:p>
          <a:p>
            <a:pPr lvl="1"/>
            <a:r>
              <a:rPr lang="en-US" altLang="zh-CN" dirty="0"/>
              <a:t>Early Insight: Zhihao Gu</a:t>
            </a:r>
          </a:p>
          <a:p>
            <a:pPr lvl="1"/>
            <a:r>
              <a:rPr lang="en-US" altLang="zh-CN" dirty="0"/>
              <a:t>Final Presentation: Pengchao(presentation), Zhihao(slide)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172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127</Words>
  <Application>Microsoft Office PowerPoint</Application>
  <PresentationFormat>宽屏</PresentationFormat>
  <Paragraphs>20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BPDA | Brazilian Community Census Analysis</vt:lpstr>
      <vt:lpstr>Brazilian Community Census Analysis</vt:lpstr>
      <vt:lpstr>PowerPoint 演示文稿</vt:lpstr>
      <vt:lpstr>PowerPoint 演示文稿</vt:lpstr>
      <vt:lpstr>PowerPoint 演示文稿</vt:lpstr>
      <vt:lpstr>PowerPoint 演示文稿</vt:lpstr>
      <vt:lpstr>Portal site</vt:lpstr>
      <vt:lpstr>Divide labor: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BPDA | Brazilian Community Census Analysis</dc:title>
  <dc:creator>之皓 辜</dc:creator>
  <cp:lastModifiedBy>之皓 辜</cp:lastModifiedBy>
  <cp:revision>1</cp:revision>
  <dcterms:created xsi:type="dcterms:W3CDTF">2022-05-02T06:02:30Z</dcterms:created>
  <dcterms:modified xsi:type="dcterms:W3CDTF">2022-05-03T05:41:22Z</dcterms:modified>
</cp:coreProperties>
</file>