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2cc8d3ed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2cc8d3ed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2cc8d3ed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2cc8d3ed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2cc8d3ed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2cc8d3ed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2cc8d3ed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2cc8d3ed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c87e38b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c87e38b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c87e38bc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c87e38bc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34e0ac9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34e0ac9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3447ab83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3447ab83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3447ab83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3447ab83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Deliverable 3</a:t>
            </a:r>
            <a:endParaRPr b="1"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096300" y="2958500"/>
            <a:ext cx="29514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Boston Budget Team D:</a:t>
            </a:r>
            <a:endParaRPr b="1"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357850" y="3456200"/>
            <a:ext cx="24282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Ruoxi Jin, Logan Neishloss, Qicheng Cao, Shreyas Sudarsan, Priscilla Nguyen</a:t>
            </a:r>
            <a:endParaRPr b="1" sz="12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Ruoxi Jin – Finished fixing revenue_2.ipynb by adding more analysis and fix image issues. Did preprocessing dataset since we got points taking off from Deliverable 2. Help with presentation PPT.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Logan Neishloss - EDA on datasets used for extension project. Research into new useful data sources to correlate with existing budget datasets.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Priscilla - Examined racial demographics in neighborhoods and the relationship between budget allocation and median income in each neighborhood.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Qicheng Cao - ​​Analyzed the correlation between median age and budget per capita by different neighborhoods in Boston.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Shreyas Sudarsan - Visualized the per capita income and student housing distribution for various neighborhoods in Boston. Research into more datasets that might help uncover more correlations to the existing budget data.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Motivation, Goal, and Background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>
                <a:solidFill>
                  <a:schemeClr val="accent1"/>
                </a:solidFill>
              </a:rPr>
              <a:t>Background: </a:t>
            </a:r>
            <a:r>
              <a:rPr lang="en">
                <a:solidFill>
                  <a:schemeClr val="accent1"/>
                </a:solidFill>
              </a:rPr>
              <a:t>every</a:t>
            </a:r>
            <a:r>
              <a:rPr lang="en">
                <a:solidFill>
                  <a:schemeClr val="accent1"/>
                </a:solidFill>
              </a:rPr>
              <a:t> year the City of Boston allocates funds for both operating and capital budgets. </a:t>
            </a:r>
            <a:endParaRPr>
              <a:solidFill>
                <a:schemeClr val="accen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⇒ Goal:</a:t>
            </a:r>
            <a:endParaRPr>
              <a:solidFill>
                <a:schemeClr val="accent1"/>
              </a:solidFill>
            </a:endParaRPr>
          </a:p>
          <a:p>
            <a:pPr indent="-317182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○"/>
            </a:pPr>
            <a:r>
              <a:rPr lang="en" sz="1800">
                <a:solidFill>
                  <a:srgbClr val="000000"/>
                </a:solidFill>
              </a:rPr>
              <a:t>to help provide insight on questions like: how has funding of different departments and geographies or other attributes change over time? How is this impacted by age demographics?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⇒ </a:t>
            </a:r>
            <a:r>
              <a:rPr lang="en" sz="1900">
                <a:solidFill>
                  <a:schemeClr val="accent1"/>
                </a:solidFill>
              </a:rPr>
              <a:t>Motivation</a:t>
            </a:r>
            <a:r>
              <a:rPr lang="en" sz="1900">
                <a:solidFill>
                  <a:schemeClr val="accent1"/>
                </a:solidFill>
              </a:rPr>
              <a:t>:</a:t>
            </a:r>
            <a:endParaRPr sz="1900">
              <a:solidFill>
                <a:schemeClr val="accent1"/>
              </a:solidFill>
            </a:endParaRPr>
          </a:p>
          <a:p>
            <a:pPr indent="-322103" lvl="0" marL="9144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○"/>
            </a:pPr>
            <a:r>
              <a:rPr lang="en" sz="1900">
                <a:solidFill>
                  <a:schemeClr val="accent1"/>
                </a:solidFill>
              </a:rPr>
              <a:t>To analyze how the City of Boston's budget is allocated across different departments, neighborhoods, etc. and to identify trends in funded projects</a:t>
            </a:r>
            <a:endParaRPr sz="19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⇒ Background:</a:t>
            </a:r>
            <a:endParaRPr sz="1900">
              <a:solidFill>
                <a:schemeClr val="accent1"/>
              </a:solidFill>
            </a:endParaRPr>
          </a:p>
          <a:p>
            <a:pPr indent="-322103" lvl="0" marL="9144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35714"/>
              <a:buChar char="●"/>
            </a:pPr>
            <a:r>
              <a:rPr lang="en" sz="1400"/>
              <a:t>https://www.bostonglobe.com/2023/10/01/opinion/affordable-housing-suburbs-senior-housing-zoning/</a:t>
            </a:r>
            <a:endParaRPr sz="1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50" y="1099775"/>
            <a:ext cx="3748835" cy="38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285" y="1099775"/>
            <a:ext cx="3756115" cy="38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for extension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39675" y="4258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80"/>
              <a:t>Per Capita and Student Housing for each Neighborhood</a:t>
            </a:r>
            <a:endParaRPr sz="248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00" y="1051925"/>
            <a:ext cx="4819849" cy="391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150" y="1051925"/>
            <a:ext cx="4329851" cy="397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Budget Allocation vs. Median Income by Neighborhood</a:t>
            </a:r>
            <a:endParaRPr sz="258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438" y="1017450"/>
            <a:ext cx="6867126" cy="38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Racial Demographics in Neighborhoods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4115400" y="2715200"/>
            <a:ext cx="505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75" y="969950"/>
            <a:ext cx="3573375" cy="21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69950"/>
            <a:ext cx="3244667" cy="21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025" y="3093450"/>
            <a:ext cx="3329874" cy="19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4188" y="3234550"/>
            <a:ext cx="3180299" cy="18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80"/>
              <a:t>Relationship between Median Age and Budget per Capita</a:t>
            </a:r>
            <a:endParaRPr sz="238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49" y="1647525"/>
            <a:ext cx="4339175" cy="283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27751"/>
            <a:ext cx="4392124" cy="275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56" y="0"/>
            <a:ext cx="902493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0"/>
            <a:ext cx="82705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