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346ce09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346ce09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346ce0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346ce0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346ce09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346ce09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346ce09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346ce09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350a1760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350a1760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346ce09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346ce09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346ce097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346ce09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346ce09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346ce09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346ce09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346ce09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Budget - Team 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Toby Ueno, Deep Patel, Lucia Kisova, Thian Amarasekera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Teammate Contributions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Toby: </a:t>
            </a:r>
            <a:r>
              <a:rPr lang="en" sz="1400"/>
              <a:t>Toby performed the preliminary exploratory data analysis for the Extension Project </a:t>
            </a:r>
            <a:r>
              <a:rPr lang="en" sz="1400"/>
              <a:t>dataset. He also cleaned and preprocessed the data before creating the data visualizations to draw insightful observations from. He also contributed to the slides information for Deliverable 3.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Lucy: </a:t>
            </a:r>
            <a:r>
              <a:rPr lang="en" sz="1400"/>
              <a:t>Lucy performed the research tasks to gain the </a:t>
            </a:r>
            <a:r>
              <a:rPr lang="en" sz="1400"/>
              <a:t>necessary</a:t>
            </a:r>
            <a:r>
              <a:rPr lang="en" sz="1400"/>
              <a:t> </a:t>
            </a:r>
            <a:r>
              <a:rPr lang="en" sz="1400"/>
              <a:t>background for the Extension Project. She tried to find additional datasets to add to the current one from 2020. Additionally, she contributed to the slides information for Deliverable 3.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Deep: </a:t>
            </a:r>
            <a:r>
              <a:rPr lang="en" sz="1400"/>
              <a:t>Deep also worked on finding </a:t>
            </a:r>
            <a:r>
              <a:rPr lang="en" sz="1400"/>
              <a:t>additional</a:t>
            </a:r>
            <a:r>
              <a:rPr lang="en" sz="1400"/>
              <a:t> datasets for the Extension Project and began cleaning the new data set to perform </a:t>
            </a:r>
            <a:r>
              <a:rPr lang="en" sz="1400"/>
              <a:t>preliminary</a:t>
            </a:r>
            <a:r>
              <a:rPr lang="en" sz="1400"/>
              <a:t> data analysis and create new data visualization. He also helped to </a:t>
            </a:r>
            <a:r>
              <a:rPr lang="en" sz="1400"/>
              <a:t>contribute</a:t>
            </a:r>
            <a:r>
              <a:rPr lang="en" sz="1400"/>
              <a:t> to the slides for Deliverable 3.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Thian: </a:t>
            </a:r>
            <a:r>
              <a:rPr lang="en" sz="1400"/>
              <a:t>Thian continued his work from Deliverable 2 and worked on all the slides with information from analysis of the Extension Project for the presentation for Deliverable 3. Thian also completed the scrum report for </a:t>
            </a:r>
            <a:r>
              <a:rPr lang="en" sz="1400"/>
              <a:t>the</a:t>
            </a:r>
            <a:r>
              <a:rPr lang="en" sz="1400"/>
              <a:t> week and met with the TPM this week to ensure the progress on the Extension Project was on the right track.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Sponsor</a:t>
            </a:r>
            <a:r>
              <a:rPr lang="en"/>
              <a:t>: City of Boston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Motivation</a:t>
            </a:r>
            <a:r>
              <a:rPr lang="en"/>
              <a:t>: The City of Boston determines a total every year for the operating budget and capital budget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Goal</a:t>
            </a:r>
            <a:r>
              <a:rPr lang="en"/>
              <a:t>: Conduct analysis on how the budget is spread across different </a:t>
            </a:r>
            <a:r>
              <a:rPr lang="en"/>
              <a:t>departments</a:t>
            </a:r>
            <a:r>
              <a:rPr lang="en"/>
              <a:t>, neighborhoods and identify trends among the funded 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Background</a:t>
            </a:r>
            <a:r>
              <a:rPr lang="en"/>
              <a:t>: Familiarity with city budget visualizations, guide to the budget to get a sense on important terminology and definitions and look at state and local expenditures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Project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Extension Pitch</a:t>
            </a:r>
            <a:r>
              <a:rPr lang="en"/>
              <a:t>: </a:t>
            </a:r>
            <a:r>
              <a:rPr lang="en"/>
              <a:t>Analyze Boston neighborhood spending per capita to inform equitable urban planning and development strategies for local policymakers and businesses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lang="en"/>
              <a:t>: Subset of 2020 Census data from the City of Boston website analyzed, containing population statistics by neighborhood, race/ethnicity, age, and miscellaneous information. Data cleaning involved renaming columns, converting data types, and organizing rows and columns for meaningful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r>
              <a:rPr lang="en"/>
              <a:t>: Explore spending patterns in neighborhoods with higher per capita expenditure, investigating proximity and population density influences.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Aim</a:t>
            </a:r>
            <a:r>
              <a:rPr lang="en"/>
              <a:t>: The </a:t>
            </a:r>
            <a:r>
              <a:rPr lang="en"/>
              <a:t>extension</a:t>
            </a:r>
            <a:r>
              <a:rPr lang="en"/>
              <a:t> aims to validate hypotheses, providing insights into spatial and demographic dynamics affecting neighborhood spending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Findings will inform targeted interventions, enhancing understanding of economic dynamics at the community level in Boston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Project - Progress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Early Observations: </a:t>
            </a:r>
            <a:r>
              <a:rPr lang="en"/>
              <a:t>Population distribution varies significantly among neighborhoods and demographic characteristics may indicate a negative relationship for race and age.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Data Visualization: </a:t>
            </a:r>
            <a:r>
              <a:rPr lang="en"/>
              <a:t>Create</a:t>
            </a:r>
            <a:r>
              <a:rPr lang="en"/>
              <a:t> an informational heatmap of Boston displaying spending per capita in each respective neighborhood, offering a visually compelling tool for policymakers to make informed decisions on development and resource allocation regarding funding.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Project - Visuals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84775" y="1597650"/>
            <a:ext cx="38295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Neighborhoods’ project budget allotment per-capita. Mean budget-per-capita across all neighborhoods displayed in red. Chinatown received the most project investment per-capita; Hyde Park received the least.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500" y="1152425"/>
            <a:ext cx="461411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Project - Visuals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75" y="1152413"/>
            <a:ext cx="28479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150" y="1152425"/>
            <a:ext cx="44481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90125" y="3505100"/>
            <a:ext cx="39891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Dorchester had highest population (double of second place Roxbury) with Longwood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having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the smallest population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230750" y="3682175"/>
            <a:ext cx="42309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Range of average household size by neighborhood was from 1.53 (South Boston Waterfront to 2.72 (Hyde Park)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42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Project - Visuals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38" y="955088"/>
            <a:ext cx="4222025" cy="279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450" y="1050075"/>
            <a:ext cx="4578950" cy="2721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0" y="3751775"/>
            <a:ext cx="45789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Neighborhoods tend to have a disproportionately larger number of 18+ individuals and very small percentage who are 0-17 years old.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572000" y="3868925"/>
            <a:ext cx="45789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College students in each neighborhood of Boston with Fenway being a very popular location for students to live in.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Project - Visuals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700" y="1596475"/>
            <a:ext cx="29527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625" y="436250"/>
            <a:ext cx="36766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0" y="1152425"/>
            <a:ext cx="22977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Race demographic breakdown of Dorchester (largest neighborhood) which has 35% African American residents, 21% White and Hispanic and 11% Asian/Pacific Islanders and Other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349625" y="3276875"/>
            <a:ext cx="37944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Inverse relationship between African American and White populations in the neighborhoods with the largest and smallest proportions of African American residents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limitation of the analysis provided is regarding the census data. The census is usually taken every 10 years so the last sample is from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challenge encountered was working with data from different sources that don't exactly line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additional limitation encountered was regarding the missing data in some of our data sources</a:t>
            </a:r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