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1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Title, Sponsor, Team Members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motivation: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goal of the project?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background needed to understand the project?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9c80e76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9c80e76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2 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have you done so far?  (meetings, data analysis)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did you divide up the work among the team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have you used?  If you collected data, how did you do that?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9c80e76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9c80e76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3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(early) results or observations do you have?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(early) visualizations can you show?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challenges did you encounter working with data?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9c80e76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9c80e7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4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additional challenges you have encountered?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limitations have you encountered? What assumptions have you had to make?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(early) results, what are the expected next steps?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you planning to do to complete your project?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verse.harvard.edu/dataset.xhtml?persistentId=doi:10.7910/DVN/MSEGSJ" TargetMode="External"/><Relationship Id="rId4" Type="http://schemas.openxmlformats.org/officeDocument/2006/relationships/hyperlink" Target="https://pypi.org/project/google-patent-scraper/" TargetMode="External"/><Relationship Id="rId5" Type="http://schemas.openxmlformats.org/officeDocument/2006/relationships/hyperlink" Target="https://github.com/jaaack-wang/gender-predic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Law | Chinese and Korean Race-Based Algorithm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383200" y="3946825"/>
            <a:ext cx="67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115500" y="3045100"/>
            <a:ext cx="205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Agrawal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Cindy 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Zhen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665675" y="3073275"/>
            <a:ext cx="44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Sponsor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School of Law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PM</a:t>
            </a:r>
            <a:r>
              <a:rPr lang="en" sz="1400">
                <a:solidFill>
                  <a:schemeClr val="dk1"/>
                </a:solidFill>
              </a:rPr>
              <a:t> meetings and bi-weekly client meetings on Wednesdays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Questions Answered</a:t>
            </a:r>
            <a:r>
              <a:rPr lang="en" sz="1400">
                <a:solidFill>
                  <a:schemeClr val="dk1"/>
                </a:solidFill>
              </a:rPr>
              <a:t>: Q1 - “What is the difference in gender analysis when analyzing characters instead of US translated names?”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Process: </a:t>
            </a:r>
            <a:r>
              <a:rPr lang="en" sz="1400">
                <a:solidFill>
                  <a:schemeClr val="dk1"/>
                </a:solidFill>
              </a:rPr>
              <a:t>We first extracted the original KR/CN names from our data and used pre-existing gender guesser algorithms to perform our analysis. We decided to perform a gender analysis using only Chinese names first.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Tools used: </a:t>
            </a:r>
            <a:r>
              <a:rPr lang="en" sz="1400" u="sng">
                <a:solidFill>
                  <a:schemeClr val="dk1"/>
                </a:solidFill>
              </a:rPr>
              <a:t>English</a:t>
            </a:r>
            <a:r>
              <a:rPr lang="en" sz="1400">
                <a:solidFill>
                  <a:schemeClr val="dk1"/>
                </a:solidFill>
              </a:rPr>
              <a:t> :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Harvard Dataverse WGND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then 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PyPI’s google_patent_scraper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. </a:t>
            </a:r>
            <a:r>
              <a:rPr lang="en" sz="1400" u="sng">
                <a:solidFill>
                  <a:schemeClr val="dk1"/>
                </a:solidFill>
                <a:highlight>
                  <a:srgbClr val="FDFDFD"/>
                </a:highlight>
              </a:rPr>
              <a:t>Chinese 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: 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jaaack-wang/gender-predicator</a:t>
            </a:r>
            <a:r>
              <a:rPr lang="en" sz="1400">
                <a:solidFill>
                  <a:schemeClr val="dk1"/>
                </a:solidFill>
              </a:rPr>
              <a:t> (Github) (trained on 3.65 million names)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Data: </a:t>
            </a:r>
            <a:r>
              <a:rPr lang="en" sz="1400">
                <a:solidFill>
                  <a:schemeClr val="dk1"/>
                </a:solidFill>
              </a:rPr>
              <a:t>We used the data collected from the previous year’s Team1 and extracted their original KR/CN names.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From years 2005, 2017, 2019, 2020, and 2021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Extracted original names for patents with CN or KR inventors.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distributed the work among us by assigning each member a year to extract data from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Observations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46750" y="572700"/>
            <a:ext cx="234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Challenges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year has a different number of patents in </a:t>
            </a:r>
            <a:r>
              <a:rPr lang="en"/>
              <a:t>the dataset with some of the datasets being very large and taking long to process </a:t>
            </a:r>
            <a:endParaRPr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16"/>
              <a:t>Intermediate solution: using samples of each dataset</a:t>
            </a:r>
            <a:endParaRPr sz="1616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82900" y="379100"/>
            <a:ext cx="23499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725" y="1838115"/>
            <a:ext cx="2689350" cy="158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800" y="892106"/>
            <a:ext cx="2933001" cy="201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463" y="3034050"/>
            <a:ext cx="2871671" cy="193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4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Future Work</a:t>
            </a:r>
            <a:endParaRPr sz="29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635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Challenges and limitations</a:t>
            </a:r>
            <a:endParaRPr b="1"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Large runtime to extract original names. 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Not all Chinese &amp; Korean </a:t>
            </a:r>
            <a:r>
              <a:rPr lang="en" sz="2000"/>
              <a:t>inventors</a:t>
            </a:r>
            <a:r>
              <a:rPr lang="en" sz="2000"/>
              <a:t> have their original characters available on websites.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 lot of gender prediction for English Names are unknown.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Next Step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will try to develop a method to predict Korean </a:t>
            </a:r>
            <a:r>
              <a:rPr lang="en"/>
              <a:t>inventor’s gender using their Korean name.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our prediction on the dataset, we will do some visualization to show the gender makeup of inventors on Chinese and Korean patents.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We’ll try to find a better method to predict the gender of English names [just to confirm the comparison is legitimate]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