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de01efc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de01efc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de01ef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de01ef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e01efc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e01efc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de01efc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de01efc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e01efc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e01efc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e01efc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e01efc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356be93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1356be93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4: 311 Service Requests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Weichen Jiang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Kyran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Cheng-Ping 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Project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Overview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As we discovered the relationship between </a:t>
            </a:r>
            <a:r>
              <a:rPr lang="en">
                <a:solidFill>
                  <a:srgbClr val="434343"/>
                </a:solidFill>
              </a:rPr>
              <a:t>social</a:t>
            </a:r>
            <a:r>
              <a:rPr lang="en">
                <a:solidFill>
                  <a:srgbClr val="434343"/>
                </a:solidFill>
              </a:rPr>
              <a:t> vulnerability and the amount of service requests, we want to explore what types of services those areas are in demand and what </a:t>
            </a:r>
            <a:r>
              <a:rPr lang="en">
                <a:solidFill>
                  <a:srgbClr val="434343"/>
                </a:solidFill>
              </a:rPr>
              <a:t>resources</a:t>
            </a:r>
            <a:r>
              <a:rPr lang="en">
                <a:solidFill>
                  <a:srgbClr val="434343"/>
                </a:solidFill>
              </a:rPr>
              <a:t> may be lacking for certain locations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Questions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Have the types of </a:t>
            </a:r>
            <a:r>
              <a:rPr lang="en">
                <a:solidFill>
                  <a:srgbClr val="434343"/>
                </a:solidFill>
              </a:rPr>
              <a:t>requests changed over the years for areas with high social vulnerability people?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How are they reporting these requests?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Do areas with more older adults respond well to the new City Worker App?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Analysis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Have the types of requests reported by areas with high socially vulnerable population changed over the years?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00" y="1301625"/>
            <a:ext cx="4577700" cy="311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Analysis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06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“Poor Conditions of Property”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“Abandoned Vehicles”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00" y="1366987"/>
            <a:ext cx="4401551" cy="29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Analysis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As City Worker app was published in 2009, how has the source of 311 requests changed?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Specifically, how do older adults respond to that?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1453850"/>
            <a:ext cx="4110100" cy="281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Analysis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Areas with higher older adults adapts to the new app slower in the beginning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In the span 2015-2019, the use rate is up to average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2033"/>
            <a:ext cx="4260301" cy="293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Analysis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Establish social vulnerability status of the location for each 311 requests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What service requests are most common for the city overall and by census tract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What is the pattern of demographics and service requests: looking at census block groups and social vulnerability index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Is the rate of closure for </a:t>
            </a:r>
            <a:r>
              <a:rPr lang="en">
                <a:solidFill>
                  <a:srgbClr val="434343"/>
                </a:solidFill>
              </a:rPr>
              <a:t>different</a:t>
            </a:r>
            <a:r>
              <a:rPr lang="en">
                <a:solidFill>
                  <a:srgbClr val="434343"/>
                </a:solidFill>
              </a:rPr>
              <a:t> types of service </a:t>
            </a:r>
            <a:r>
              <a:rPr lang="en">
                <a:solidFill>
                  <a:srgbClr val="434343"/>
                </a:solidFill>
              </a:rPr>
              <a:t>requests </a:t>
            </a:r>
            <a:r>
              <a:rPr lang="en">
                <a:solidFill>
                  <a:srgbClr val="434343"/>
                </a:solidFill>
              </a:rPr>
              <a:t>the same across different census tract?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