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63" r:id="rId4"/>
    <p:sldMasterId id="2147483764" r:id="rId5"/>
    <p:sldMasterId id="21474837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Merriweather Light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Open Sans SemiBold"/>
      <p:regular r:id="rId26"/>
      <p:bold r:id="rId27"/>
      <p:italic r:id="rId28"/>
      <p:boldItalic r:id="rId29"/>
    </p:embeddedFont>
    <p:embeddedFont>
      <p:font typeface="Vidaloka"/>
      <p:regular r:id="rId30"/>
    </p:embeddedFont>
    <p:embeddedFont>
      <p:font typeface="Russo One"/>
      <p:regular r:id="rId31"/>
    </p:embeddedFont>
    <p:embeddedFont>
      <p:font typeface="Mako"/>
      <p:regular r:id="rId32"/>
    </p:embeddedFont>
    <p:embeddedFont>
      <p:font typeface="Crimson Text"/>
      <p:regular r:id="rId33"/>
      <p:bold r:id="rId34"/>
      <p:italic r:id="rId35"/>
      <p:boldItalic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ussoOne-regular.fntdata"/><Relationship Id="rId30" Type="http://schemas.openxmlformats.org/officeDocument/2006/relationships/font" Target="fonts/Vidaloka-regular.fntdata"/><Relationship Id="rId33" Type="http://schemas.openxmlformats.org/officeDocument/2006/relationships/font" Target="fonts/CrimsonText-regular.fntdata"/><Relationship Id="rId32" Type="http://schemas.openxmlformats.org/officeDocument/2006/relationships/font" Target="fonts/Mako-regular.fntdata"/><Relationship Id="rId35" Type="http://schemas.openxmlformats.org/officeDocument/2006/relationships/font" Target="fonts/CrimsonText-italic.fntdata"/><Relationship Id="rId34" Type="http://schemas.openxmlformats.org/officeDocument/2006/relationships/font" Target="fonts/CrimsonText-bold.fntdata"/><Relationship Id="rId37" Type="http://schemas.openxmlformats.org/officeDocument/2006/relationships/font" Target="fonts/OpenSans-regular.fntdata"/><Relationship Id="rId36" Type="http://schemas.openxmlformats.org/officeDocument/2006/relationships/font" Target="fonts/CrimsonText-boldItalic.fntdata"/><Relationship Id="rId39" Type="http://schemas.openxmlformats.org/officeDocument/2006/relationships/font" Target="fonts/OpenSans-italic.fntdata"/><Relationship Id="rId38" Type="http://schemas.openxmlformats.org/officeDocument/2006/relationships/font" Target="fonts/OpenSans-bold.fntdata"/><Relationship Id="rId20" Type="http://schemas.openxmlformats.org/officeDocument/2006/relationships/font" Target="fonts/MerriweatherLight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MerriweatherLight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26" Type="http://schemas.openxmlformats.org/officeDocument/2006/relationships/font" Target="fonts/OpenSansSemiBold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OpenSansSemiBold-italic.fntdata"/><Relationship Id="rId27" Type="http://schemas.openxmlformats.org/officeDocument/2006/relationships/font" Target="fonts/OpenSansSemiBold-bold.fntdata"/><Relationship Id="rId29" Type="http://schemas.openxmlformats.org/officeDocument/2006/relationships/font" Target="fonts/OpenSansSemiBold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MerriweatherLight-bold.fntdata"/><Relationship Id="rId18" Type="http://schemas.openxmlformats.org/officeDocument/2006/relationships/font" Target="fonts/Merriweather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220b01137eb_1_1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220b01137eb_1_1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221dccf102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221dccf102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1d190f376e2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1d190f376e2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1d190f376e2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1d190f376e2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220b01137eb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220b01137eb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220b01137eb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220b01137eb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1d190f376e2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1d190f376e2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C11 / B3 / E13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1d190f376e2_7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1d190f376e2_7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C11 / B3 / E13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221dccf102d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221dccf102d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221dccf102d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221dccf102d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03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45" name="Google Shape;845;p103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46" name="Google Shape;846;p103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47" name="Google Shape;847;p103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48" name="Google Shape;848;p103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49" name="Google Shape;849;p103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50" name="Google Shape;850;p103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851" name="Google Shape;851;p10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2" name="Google Shape;852;p10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104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55" name="Google Shape;855;p104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6" name="Google Shape;856;p104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57" name="Google Shape;857;p104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8" name="Google Shape;858;p104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59" name="Google Shape;859;p104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0" name="Google Shape;860;p104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61" name="Google Shape;861;p104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2" name="Google Shape;862;p104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863" name="Google Shape;863;p10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4" name="Google Shape;864;p10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6" name="Google Shape;866;p10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7" name="Google Shape;867;p10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8" name="Google Shape;868;p10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9" name="Google Shape;869;p10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10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105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2" name="Google Shape;872;p105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73" name="Google Shape;873;p105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4" name="Google Shape;874;p105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75" name="Google Shape;875;p105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6" name="Google Shape;876;p105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877" name="Google Shape;877;p105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78" name="Google Shape;878;p105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06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881" name="Google Shape;881;p106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2" name="Google Shape;882;p106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883" name="Google Shape;883;p106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4" name="Google Shape;884;p106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885" name="Google Shape;885;p106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86" name="Google Shape;886;p10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7" name="Google Shape;887;p10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107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90" name="Google Shape;890;p107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1" name="Google Shape;891;p107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92" name="Google Shape;892;p107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3" name="Google Shape;893;p107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94" name="Google Shape;894;p107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95" name="Google Shape;895;p10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6" name="Google Shape;896;p10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7" name="Google Shape;897;p10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8" name="Google Shape;898;p10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9" name="Google Shape;899;p10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0" name="Google Shape;900;p107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901" name="Google Shape;901;p107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902" name="Google Shape;902;p107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08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5" name="Google Shape;905;p108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06" name="Google Shape;906;p10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7" name="Google Shape;907;p10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09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910" name="Google Shape;910;p109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911" name="Google Shape;911;p10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2" name="Google Shape;912;p10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10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5" name="Google Shape;915;p110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916" name="Google Shape;916;p1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10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0" name="Google Shape;920;p1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1" name="Google Shape;921;p1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2" name="Google Shape;922;p1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3" name="Google Shape;923;p1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4" name="Google Shape;924;p11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5" name="Google Shape;925;p111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6" name="Google Shape;926;p111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927" name="Google Shape;927;p111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28" name="Google Shape;928;p111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12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931" name="Google Shape;931;p112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2" name="Google Shape;932;p112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933" name="Google Shape;933;p112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4" name="Google Shape;934;p112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935" name="Google Shape;935;p11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6" name="Google Shape;936;p11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13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939" name="Google Shape;939;p113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940" name="Google Shape;940;p113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1" name="Google Shape;941;p113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942" name="Google Shape;942;p113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3" name="Google Shape;943;p113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944" name="Google Shape;944;p113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45" name="Google Shape;945;p1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6" name="Google Shape;946;p1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7" name="Google Shape;947;p11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1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114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51" name="Google Shape;951;p114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2" name="Google Shape;952;p114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53" name="Google Shape;953;p1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4" name="Google Shape;954;p114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5" name="Google Shape;955;p1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6" name="Google Shape;956;p114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8" name="Google Shape;958;p1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9" name="Google Shape;959;p1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1" name="Google Shape;961;p1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2" name="Google Shape;962;p1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3" name="Google Shape;963;p11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4" name="Google Shape;964;p116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6" name="Google Shape;966;p1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7" name="Google Shape;967;p1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8" name="Google Shape;968;p117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0" name="Google Shape;970;p1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1" name="Google Shape;971;p1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2" name="Google Shape;972;p11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3" name="Google Shape;973;p11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4" name="Google Shape;974;p11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5" name="Google Shape;975;p11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6" name="Google Shape;56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4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4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4" name="Google Shape;64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5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5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71" name="Google Shape;7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6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0" name="Google Shape;80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7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85" name="Google Shape;8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91" name="Google Shape;91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95" name="Google Shape;95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20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20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2" name="Google Shape;102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21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107" name="Google Shape;107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22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2" name="Google Shape;112;p23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13" name="Google Shape;113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2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2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21" name="Google Shape;121;p25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23" name="Google Shape;123;p25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25" name="Google Shape;125;p25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27" name="Google Shape;127;p25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25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25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32" name="Google Shape;132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6" name="Google Shape;136;p26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37" name="Google Shape;137;p26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" name="Google Shape;139;p26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40" name="Google Shape;140;p26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2" name="Google Shape;142;p26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43" name="Google Shape;143;p26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" name="Google Shape;145;p26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46" name="Google Shape;146;p26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6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8" name="Google Shape;148;p26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49" name="Google Shape;149;p26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1" name="Google Shape;151;p26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52" name="Google Shape;152;p26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6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4" name="Google Shape;154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60" name="Google Shape;160;p27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1" name="Google Shape;161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65" name="Google Shape;165;p28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6" name="Google Shape;166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72" name="Google Shape;172;p29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73" name="Google Shape;173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79" name="Google Shape;179;p30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80" name="Google Shape;180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84" name="Google Shape;184;p31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85" name="Google Shape;185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3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31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3" name="Google Shape;193;p32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94" name="Google Shape;194;p32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5" name="Google Shape;195;p32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32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32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32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01" name="Google Shape;201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33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Google Shape;205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3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4" name="Google Shape;214;p35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15" name="Google Shape;215;p35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5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17" name="Google Shape;217;p35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5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19" name="Google Shape;219;p35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5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21" name="Google Shape;221;p35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22" name="Google Shape;22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" name="Google Shape;225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3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3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2" name="Google Shape;232;p37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233" name="Google Shape;233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9" name="Google Shape;239;p38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40" name="Google Shape;240;p38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1" name="Google Shape;241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38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6" name="Google Shape;246;p39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47" name="Google Shape;247;p39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8" name="Google Shape;248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3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3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6" name="Google Shape;256;p40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40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2" name="Google Shape;262;p41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63" name="Google Shape;263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4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4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4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41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1" name="Google Shape;271;p42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42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3" name="Google Shape;273;p42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42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5" name="Google Shape;275;p42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42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77" name="Google Shape;27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43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43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85" name="Google Shape;285;p43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43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87" name="Google Shape;287;p43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43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43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93" name="Google Shape;293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4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4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9" name="Google Shape;299;p44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44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1" name="Google Shape;301;p44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44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3" name="Google Shape;303;p44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44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5" name="Google Shape;305;p44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44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44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9" name="Google Shape;309;p44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44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1" name="Google Shape;311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5" name="Google Shape;315;p45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45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7" name="Google Shape;317;p45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45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9" name="Google Shape;319;p45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45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1" name="Google Shape;321;p45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45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3" name="Google Shape;323;p45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45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25" name="Google Shape;325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4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4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331" name="Google Shape;331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47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47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47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47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3" name="Google Shape;343;p47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47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5" name="Google Shape;345;p47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47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7" name="Google Shape;34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8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48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48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48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48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5" name="Google Shape;355;p48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48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7" name="Google Shape;35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8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1" name="Google Shape;361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4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4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4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49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8" name="Google Shape;368;p49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69" name="Google Shape;369;p49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49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71" name="Google Shape;371;p49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49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73" name="Google Shape;373;p49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9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75" name="Google Shape;375;p49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9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9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49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9" name="Google Shape;379;p49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0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2" name="Google Shape;382;p50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83" name="Google Shape;383;p50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4" name="Google Shape;384;p50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85" name="Google Shape;385;p50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6" name="Google Shape;386;p50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87" name="Google Shape;387;p50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88" name="Google Shape;388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1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92" name="Google Shape;392;p51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51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94" name="Google Shape;394;p51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51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96" name="Google Shape;396;p51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51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98" name="Google Shape;398;p51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51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00" name="Google Shape;400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3" name="Google Shape;403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5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5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5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5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9" name="Google Shape;409;p52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10" name="Google Shape;410;p52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52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12" name="Google Shape;412;p52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52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14" name="Google Shape;414;p52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15" name="Google Shape;415;p52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3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18" name="Google Shape;418;p53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53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20" name="Google Shape;420;p53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53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22" name="Google Shape;422;p53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23" name="Google Shape;423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7" name="Google Shape;427;p54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54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9" name="Google Shape;429;p54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54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1" name="Google Shape;431;p54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2" name="Google Shape;432;p5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5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5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5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5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" name="Google Shape;437;p54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38" name="Google Shape;438;p54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39" name="Google Shape;439;p54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5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2" name="Google Shape;442;p55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43" name="Google Shape;443;p5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5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6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47" name="Google Shape;447;p56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48" name="Google Shape;448;p5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5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7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2" name="Google Shape;452;p57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53" name="Google Shape;453;p5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5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57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7" name="Google Shape;457;p5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5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5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5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5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3" name="Google Shape;463;p58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64" name="Google Shape;464;p58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65" name="Google Shape;465;p58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9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68" name="Google Shape;468;p59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59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70" name="Google Shape;470;p59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59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72" name="Google Shape;472;p5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5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0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76" name="Google Shape;476;p60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77" name="Google Shape;477;p60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60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79" name="Google Shape;479;p60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0" name="Google Shape;480;p60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81" name="Google Shape;481;p60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82" name="Google Shape;482;p6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6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6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6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1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8" name="Google Shape;488;p61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61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0" name="Google Shape;490;p6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61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6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61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5" name="Google Shape;495;p6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6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8" name="Google Shape;498;p6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6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63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63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3" name="Google Shape;503;p6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6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64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7" name="Google Shape;507;p6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6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6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6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6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65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7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18" name="Google Shape;518;p67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19" name="Google Shape;519;p6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67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p6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Google Shape;522;p67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8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5" name="Google Shape;525;p68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526" name="Google Shape;526;p68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27" name="Google Shape;527;p6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6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68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68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9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3" name="Google Shape;533;p69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534" name="Google Shape;534;p6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6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69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70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9" name="Google Shape;539;p70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540" name="Google Shape;540;p70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1" name="Google Shape;541;p70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542" name="Google Shape;542;p70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43" name="Google Shape;543;p7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7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70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48" name="Google Shape;548;p7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7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2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552" name="Google Shape;552;p72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53" name="Google Shape;553;p72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54" name="Google Shape;554;p7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" name="Google Shape;555;p7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3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58" name="Google Shape;558;p7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Google Shape;559;p7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73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73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4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4" name="Google Shape;564;p74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65" name="Google Shape;565;p7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7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74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5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570" name="Google Shape;570;p7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7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75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6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5" name="Google Shape;575;p76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576" name="Google Shape;576;p7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7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7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7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8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83" name="Google Shape;583;p78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84" name="Google Shape;584;p78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5" name="Google Shape;585;p78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86" name="Google Shape;586;p78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7" name="Google Shape;587;p78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88" name="Google Shape;588;p78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78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90" name="Google Shape;590;p78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1" name="Google Shape;591;p78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2" name="Google Shape;592;p78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3" name="Google Shape;593;p78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4" name="Google Shape;594;p78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595" name="Google Shape;595;p7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Google Shape;596;p7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9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9" name="Google Shape;599;p79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600" name="Google Shape;600;p79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1" name="Google Shape;601;p79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2" name="Google Shape;602;p79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603" name="Google Shape;603;p79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4" name="Google Shape;604;p79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5" name="Google Shape;605;p79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606" name="Google Shape;606;p79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7" name="Google Shape;607;p79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8" name="Google Shape;608;p79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609" name="Google Shape;609;p79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0" name="Google Shape;610;p79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1" name="Google Shape;611;p79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612" name="Google Shape;612;p79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3" name="Google Shape;613;p79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4" name="Google Shape;614;p79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615" name="Google Shape;615;p79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6" name="Google Shape;616;p79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17" name="Google Shape;617;p7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8" name="Google Shape;618;p7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9" name="Google Shape;619;p7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0" name="Google Shape;620;p7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80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623" name="Google Shape;623;p80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24" name="Google Shape;624;p8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Google Shape;625;p8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81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628" name="Google Shape;628;p81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29" name="Google Shape;629;p8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p8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8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81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82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35" name="Google Shape;635;p82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36" name="Google Shape;636;p8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8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8" name="Google Shape;638;p8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9" name="Google Shape;639;p8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83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642" name="Google Shape;642;p83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643" name="Google Shape;643;p8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" name="Google Shape;644;p8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84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647" name="Google Shape;647;p84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648" name="Google Shape;648;p8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" name="Google Shape;649;p8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" name="Google Shape;650;p8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8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8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8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85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6" name="Google Shape;656;p85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657" name="Google Shape;657;p85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58" name="Google Shape;658;p85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" name="Google Shape;659;p85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0" name="Google Shape;660;p85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1" name="Google Shape;661;p85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8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64" name="Google Shape;664;p8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5" name="Google Shape;665;p8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6" name="Google Shape;666;p86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8" name="Google Shape;668;p8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9" name="Google Shape;669;p8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" name="Google Shape;670;p8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8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8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8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4" name="Google Shape;674;p8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88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7" name="Google Shape;677;p88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678" name="Google Shape;678;p88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9" name="Google Shape;679;p88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680" name="Google Shape;680;p88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1" name="Google Shape;681;p88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682" name="Google Shape;682;p88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3" name="Google Shape;683;p88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684" name="Google Shape;684;p88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85" name="Google Shape;685;p8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Google Shape;686;p8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8" name="Google Shape;688;p8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9" name="Google Shape;689;p8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" name="Google Shape;690;p8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1" name="Google Shape;691;p8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2" name="Google Shape;692;p89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90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5" name="Google Shape;695;p90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96" name="Google Shape;696;p9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" name="Google Shape;697;p9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" name="Google Shape;698;p9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" name="Google Shape;699;p9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91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2" name="Google Shape;702;p91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703" name="Google Shape;703;p91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04" name="Google Shape;704;p9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5" name="Google Shape;705;p9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Google Shape;706;p91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92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9" name="Google Shape;709;p92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710" name="Google Shape;710;p92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11" name="Google Shape;711;p9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" name="Google Shape;712;p9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9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Google Shape;714;p9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9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6" name="Google Shape;716;p9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3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9" name="Google Shape;719;p93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720" name="Google Shape;720;p9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Google Shape;721;p9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2" name="Google Shape;722;p93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94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5" name="Google Shape;725;p94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726" name="Google Shape;726;p9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Google Shape;727;p9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9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Google Shape;729;p9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9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1" name="Google Shape;731;p9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95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34" name="Google Shape;734;p95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5" name="Google Shape;735;p95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36" name="Google Shape;736;p95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7" name="Google Shape;737;p95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38" name="Google Shape;738;p95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9" name="Google Shape;739;p95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740" name="Google Shape;740;p9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1" name="Google Shape;741;p9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96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44" name="Google Shape;744;p96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5" name="Google Shape;745;p96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46" name="Google Shape;746;p96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7" name="Google Shape;747;p96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48" name="Google Shape;748;p96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9" name="Google Shape;749;p96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750" name="Google Shape;750;p96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51" name="Google Shape;751;p96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2" name="Google Shape;752;p96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53" name="Google Shape;753;p96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4" name="Google Shape;754;p96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55" name="Google Shape;755;p96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56" name="Google Shape;756;p9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9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9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9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97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62" name="Google Shape;762;p97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3" name="Google Shape;763;p97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64" name="Google Shape;764;p97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5" name="Google Shape;765;p97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66" name="Google Shape;766;p97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7" name="Google Shape;767;p97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68" name="Google Shape;768;p97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9" name="Google Shape;769;p97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70" name="Google Shape;770;p97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1" name="Google Shape;771;p97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72" name="Google Shape;772;p97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3" name="Google Shape;773;p97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774" name="Google Shape;774;p9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9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98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78" name="Google Shape;778;p98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9" name="Google Shape;779;p98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80" name="Google Shape;780;p98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1" name="Google Shape;781;p98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82" name="Google Shape;782;p98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3" name="Google Shape;783;p98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84" name="Google Shape;784;p98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5" name="Google Shape;785;p98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86" name="Google Shape;786;p98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7" name="Google Shape;787;p98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788" name="Google Shape;788;p9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9" name="Google Shape;789;p9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p9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1" name="Google Shape;791;p9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99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794" name="Google Shape;794;p9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5" name="Google Shape;795;p9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6" name="Google Shape;796;p9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7" name="Google Shape;797;p9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8" name="Google Shape;798;p9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9" name="Google Shape;799;p9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00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02" name="Google Shape;802;p100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3" name="Google Shape;803;p100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04" name="Google Shape;804;p100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5" name="Google Shape;805;p100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06" name="Google Shape;806;p100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7" name="Google Shape;807;p100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08" name="Google Shape;808;p100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9" name="Google Shape;809;p100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810" name="Google Shape;810;p10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1" name="Google Shape;811;p10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01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14" name="Google Shape;814;p101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5" name="Google Shape;815;p101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16" name="Google Shape;816;p101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7" name="Google Shape;817;p101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18" name="Google Shape;818;p101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9" name="Google Shape;819;p101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820" name="Google Shape;820;p10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1" name="Google Shape;821;p10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2" name="Google Shape;822;p10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4" name="Google Shape;824;p10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5" name="Google Shape;825;p10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6" name="Google Shape;826;p10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" name="Google Shape;827;p10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8" name="Google Shape;828;p10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9" name="Google Shape;829;p10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0" name="Google Shape;830;p102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1" name="Google Shape;831;p102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32" name="Google Shape;832;p102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3" name="Google Shape;833;p102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34" name="Google Shape;834;p102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5" name="Google Shape;835;p102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36" name="Google Shape;836;p102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7" name="Google Shape;837;p102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38" name="Google Shape;838;p102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9" name="Google Shape;839;p102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0" name="Google Shape;840;p102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1" name="Google Shape;841;p102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2" name="Google Shape;842;p102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theme" Target="../theme/theme4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103.xml"/><Relationship Id="rId42" Type="http://schemas.openxmlformats.org/officeDocument/2006/relationships/slideLayout" Target="../slideLayouts/slideLayout105.xml"/><Relationship Id="rId41" Type="http://schemas.openxmlformats.org/officeDocument/2006/relationships/slideLayout" Target="../slideLayouts/slideLayout104.xml"/><Relationship Id="rId44" Type="http://schemas.openxmlformats.org/officeDocument/2006/relationships/slideLayout" Target="../slideLayouts/slideLayout107.xml"/><Relationship Id="rId43" Type="http://schemas.openxmlformats.org/officeDocument/2006/relationships/slideLayout" Target="../slideLayouts/slideLayout106.xml"/><Relationship Id="rId46" Type="http://schemas.openxmlformats.org/officeDocument/2006/relationships/slideLayout" Target="../slideLayouts/slideLayout109.xml"/><Relationship Id="rId45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48" Type="http://schemas.openxmlformats.org/officeDocument/2006/relationships/slideLayout" Target="../slideLayouts/slideLayout111.xml"/><Relationship Id="rId47" Type="http://schemas.openxmlformats.org/officeDocument/2006/relationships/slideLayout" Target="../slideLayouts/slideLayout110.xml"/><Relationship Id="rId49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0.xml"/><Relationship Id="rId8" Type="http://schemas.openxmlformats.org/officeDocument/2006/relationships/slideLayout" Target="../slideLayouts/slideLayout71.xml"/><Relationship Id="rId31" Type="http://schemas.openxmlformats.org/officeDocument/2006/relationships/slideLayout" Target="../slideLayouts/slideLayout94.xml"/><Relationship Id="rId30" Type="http://schemas.openxmlformats.org/officeDocument/2006/relationships/slideLayout" Target="../slideLayouts/slideLayout93.xml"/><Relationship Id="rId33" Type="http://schemas.openxmlformats.org/officeDocument/2006/relationships/slideLayout" Target="../slideLayouts/slideLayout96.xml"/><Relationship Id="rId32" Type="http://schemas.openxmlformats.org/officeDocument/2006/relationships/slideLayout" Target="../slideLayouts/slideLayout95.xml"/><Relationship Id="rId35" Type="http://schemas.openxmlformats.org/officeDocument/2006/relationships/slideLayout" Target="../slideLayouts/slideLayout98.xml"/><Relationship Id="rId34" Type="http://schemas.openxmlformats.org/officeDocument/2006/relationships/slideLayout" Target="../slideLayouts/slideLayout97.xml"/><Relationship Id="rId37" Type="http://schemas.openxmlformats.org/officeDocument/2006/relationships/slideLayout" Target="../slideLayouts/slideLayout100.xml"/><Relationship Id="rId36" Type="http://schemas.openxmlformats.org/officeDocument/2006/relationships/slideLayout" Target="../slideLayouts/slideLayout99.xml"/><Relationship Id="rId39" Type="http://schemas.openxmlformats.org/officeDocument/2006/relationships/slideLayout" Target="../slideLayouts/slideLayout102.xml"/><Relationship Id="rId38" Type="http://schemas.openxmlformats.org/officeDocument/2006/relationships/slideLayout" Target="../slideLayouts/slideLayout101.xml"/><Relationship Id="rId20" Type="http://schemas.openxmlformats.org/officeDocument/2006/relationships/slideLayout" Target="../slideLayouts/slideLayout83.xml"/><Relationship Id="rId22" Type="http://schemas.openxmlformats.org/officeDocument/2006/relationships/slideLayout" Target="../slideLayouts/slideLayout85.xml"/><Relationship Id="rId21" Type="http://schemas.openxmlformats.org/officeDocument/2006/relationships/slideLayout" Target="../slideLayouts/slideLayout84.xml"/><Relationship Id="rId24" Type="http://schemas.openxmlformats.org/officeDocument/2006/relationships/slideLayout" Target="../slideLayouts/slideLayout87.xml"/><Relationship Id="rId23" Type="http://schemas.openxmlformats.org/officeDocument/2006/relationships/slideLayout" Target="../slideLayouts/slideLayout86.xml"/><Relationship Id="rId26" Type="http://schemas.openxmlformats.org/officeDocument/2006/relationships/slideLayout" Target="../slideLayouts/slideLayout89.xml"/><Relationship Id="rId25" Type="http://schemas.openxmlformats.org/officeDocument/2006/relationships/slideLayout" Target="../slideLayouts/slideLayout88.xml"/><Relationship Id="rId28" Type="http://schemas.openxmlformats.org/officeDocument/2006/relationships/slideLayout" Target="../slideLayouts/slideLayout91.xml"/><Relationship Id="rId27" Type="http://schemas.openxmlformats.org/officeDocument/2006/relationships/slideLayout" Target="../slideLayouts/slideLayout90.xml"/><Relationship Id="rId29" Type="http://schemas.openxmlformats.org/officeDocument/2006/relationships/slideLayout" Target="../slideLayouts/slideLayout92.xml"/><Relationship Id="rId51" Type="http://schemas.openxmlformats.org/officeDocument/2006/relationships/slideLayout" Target="../slideLayouts/slideLayout114.xml"/><Relationship Id="rId50" Type="http://schemas.openxmlformats.org/officeDocument/2006/relationships/slideLayout" Target="../slideLayouts/slideLayout113.xml"/><Relationship Id="rId53" Type="http://schemas.openxmlformats.org/officeDocument/2006/relationships/theme" Target="../theme/theme2.xml"/><Relationship Id="rId52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79.xml"/><Relationship Id="rId19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5" name="Google Shape;515;p66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729" r:id="rId19"/>
    <p:sldLayoutId id="2147483730" r:id="rId20"/>
    <p:sldLayoutId id="2147483731" r:id="rId21"/>
    <p:sldLayoutId id="2147483732" r:id="rId22"/>
    <p:sldLayoutId id="2147483733" r:id="rId23"/>
    <p:sldLayoutId id="2147483734" r:id="rId24"/>
    <p:sldLayoutId id="2147483735" r:id="rId25"/>
    <p:sldLayoutId id="2147483736" r:id="rId26"/>
    <p:sldLayoutId id="2147483737" r:id="rId27"/>
    <p:sldLayoutId id="2147483738" r:id="rId28"/>
    <p:sldLayoutId id="2147483739" r:id="rId29"/>
    <p:sldLayoutId id="2147483740" r:id="rId30"/>
    <p:sldLayoutId id="2147483741" r:id="rId31"/>
    <p:sldLayoutId id="2147483742" r:id="rId32"/>
    <p:sldLayoutId id="2147483743" r:id="rId33"/>
    <p:sldLayoutId id="2147483744" r:id="rId34"/>
    <p:sldLayoutId id="2147483745" r:id="rId35"/>
    <p:sldLayoutId id="2147483746" r:id="rId36"/>
    <p:sldLayoutId id="2147483747" r:id="rId37"/>
    <p:sldLayoutId id="2147483748" r:id="rId38"/>
    <p:sldLayoutId id="2147483749" r:id="rId39"/>
    <p:sldLayoutId id="2147483750" r:id="rId40"/>
    <p:sldLayoutId id="2147483751" r:id="rId41"/>
    <p:sldLayoutId id="2147483752" r:id="rId42"/>
    <p:sldLayoutId id="2147483753" r:id="rId43"/>
    <p:sldLayoutId id="2147483754" r:id="rId44"/>
    <p:sldLayoutId id="2147483755" r:id="rId45"/>
    <p:sldLayoutId id="2147483756" r:id="rId46"/>
    <p:sldLayoutId id="2147483757" r:id="rId47"/>
    <p:sldLayoutId id="2147483758" r:id="rId48"/>
    <p:sldLayoutId id="2147483759" r:id="rId49"/>
    <p:sldLayoutId id="2147483760" r:id="rId50"/>
    <p:sldLayoutId id="2147483761" r:id="rId51"/>
    <p:sldLayoutId id="2147483762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23.png"/><Relationship Id="rId11" Type="http://schemas.openxmlformats.org/officeDocument/2006/relationships/image" Target="../media/image1.png"/><Relationship Id="rId10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5.png"/><Relationship Id="rId11" Type="http://schemas.openxmlformats.org/officeDocument/2006/relationships/image" Target="../media/image13.png"/><Relationship Id="rId10" Type="http://schemas.openxmlformats.org/officeDocument/2006/relationships/image" Target="../media/image14.png"/><Relationship Id="rId12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37.png"/><Relationship Id="rId5" Type="http://schemas.openxmlformats.org/officeDocument/2006/relationships/image" Target="../media/image35.png"/><Relationship Id="rId6" Type="http://schemas.openxmlformats.org/officeDocument/2006/relationships/image" Target="../media/image3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0.png"/><Relationship Id="rId4" Type="http://schemas.openxmlformats.org/officeDocument/2006/relationships/image" Target="../media/image36.png"/><Relationship Id="rId5" Type="http://schemas.openxmlformats.org/officeDocument/2006/relationships/image" Target="../media/image39.png"/><Relationship Id="rId6" Type="http://schemas.openxmlformats.org/officeDocument/2006/relationships/image" Target="../media/image3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32.png"/><Relationship Id="rId6" Type="http://schemas.openxmlformats.org/officeDocument/2006/relationships/image" Target="../media/image24.png"/><Relationship Id="rId7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9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3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19"/>
          <p:cNvSpPr txBox="1"/>
          <p:nvPr>
            <p:ph type="ctrTitle"/>
          </p:nvPr>
        </p:nvSpPr>
        <p:spPr>
          <a:xfrm>
            <a:off x="1039950" y="1435650"/>
            <a:ext cx="7064100" cy="113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Arial"/>
                <a:ea typeface="Arial"/>
                <a:cs typeface="Arial"/>
                <a:sym typeface="Arial"/>
              </a:rPr>
              <a:t>Gun Violence - Team 4</a:t>
            </a:r>
            <a:endParaRPr/>
          </a:p>
        </p:txBody>
      </p:sp>
      <p:sp>
        <p:nvSpPr>
          <p:cNvPr id="981" name="Google Shape;981;p119"/>
          <p:cNvSpPr txBox="1"/>
          <p:nvPr>
            <p:ph idx="1" type="subTitle"/>
          </p:nvPr>
        </p:nvSpPr>
        <p:spPr>
          <a:xfrm>
            <a:off x="302825" y="3615550"/>
            <a:ext cx="2575500" cy="13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Team members:</a:t>
            </a:r>
            <a:r>
              <a:rPr lang="en" sz="1700">
                <a:solidFill>
                  <a:schemeClr val="dk1"/>
                </a:solidFill>
              </a:rPr>
              <a:t>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Snigdha Reddy Pulim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Patrick Wright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Tarek Mourad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Vaishnavi Vadlamudi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28"/>
          <p:cNvSpPr txBox="1"/>
          <p:nvPr>
            <p:ph type="title"/>
          </p:nvPr>
        </p:nvSpPr>
        <p:spPr>
          <a:xfrm>
            <a:off x="713225" y="445025"/>
            <a:ext cx="653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Further: A Deeper Look into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128"/>
          <p:cNvSpPr txBox="1"/>
          <p:nvPr>
            <p:ph idx="3" type="subTitle"/>
          </p:nvPr>
        </p:nvSpPr>
        <p:spPr>
          <a:xfrm>
            <a:off x="0" y="1604938"/>
            <a:ext cx="4572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BPD FIO vs </a:t>
            </a:r>
            <a:r>
              <a:rPr lang="en" sz="2000"/>
              <a:t>Shootings</a:t>
            </a:r>
            <a:endParaRPr sz="2000"/>
          </a:p>
        </p:txBody>
      </p:sp>
      <p:sp>
        <p:nvSpPr>
          <p:cNvPr id="1080" name="Google Shape;1080;p128"/>
          <p:cNvSpPr txBox="1"/>
          <p:nvPr>
            <p:ph idx="1" type="subTitle"/>
          </p:nvPr>
        </p:nvSpPr>
        <p:spPr>
          <a:xfrm>
            <a:off x="4572000" y="1604938"/>
            <a:ext cx="4572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Student Discipline on specific offenses</a:t>
            </a:r>
            <a:r>
              <a:rPr lang="en"/>
              <a:t> </a:t>
            </a:r>
            <a:endParaRPr/>
          </a:p>
        </p:txBody>
      </p:sp>
      <p:sp>
        <p:nvSpPr>
          <p:cNvPr id="1081" name="Google Shape;1081;p128"/>
          <p:cNvSpPr txBox="1"/>
          <p:nvPr>
            <p:ph idx="2" type="subTitle"/>
          </p:nvPr>
        </p:nvSpPr>
        <p:spPr>
          <a:xfrm>
            <a:off x="5614950" y="1924474"/>
            <a:ext cx="2486100" cy="10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offenses related to gun </a:t>
            </a:r>
            <a:r>
              <a:rPr lang="en"/>
              <a:t>violence</a:t>
            </a:r>
            <a:r>
              <a:rPr lang="en"/>
              <a:t> for all districts. And what are the popular offenses?</a:t>
            </a:r>
            <a:endParaRPr/>
          </a:p>
        </p:txBody>
      </p:sp>
      <p:sp>
        <p:nvSpPr>
          <p:cNvPr id="1082" name="Google Shape;1082;p128"/>
          <p:cNvSpPr txBox="1"/>
          <p:nvPr>
            <p:ph idx="4" type="subTitle"/>
          </p:nvPr>
        </p:nvSpPr>
        <p:spPr>
          <a:xfrm>
            <a:off x="1042950" y="1924463"/>
            <a:ext cx="2486100" cy="9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police presence effect crime (</a:t>
            </a:r>
            <a:r>
              <a:rPr lang="en"/>
              <a:t>especially</a:t>
            </a:r>
            <a:r>
              <a:rPr lang="en"/>
              <a:t> involving shooting) ?</a:t>
            </a:r>
            <a:endParaRPr/>
          </a:p>
        </p:txBody>
      </p:sp>
      <p:sp>
        <p:nvSpPr>
          <p:cNvPr id="1083" name="Google Shape;1083;p128"/>
          <p:cNvSpPr txBox="1"/>
          <p:nvPr>
            <p:ph idx="7" type="subTitle"/>
          </p:nvPr>
        </p:nvSpPr>
        <p:spPr>
          <a:xfrm>
            <a:off x="0" y="3278450"/>
            <a:ext cx="9144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BPD FIO vs Student Discipline</a:t>
            </a:r>
            <a:endParaRPr/>
          </a:p>
        </p:txBody>
      </p:sp>
      <p:sp>
        <p:nvSpPr>
          <p:cNvPr id="1084" name="Google Shape;1084;p128"/>
          <p:cNvSpPr txBox="1"/>
          <p:nvPr>
            <p:ph idx="8" type="subTitle"/>
          </p:nvPr>
        </p:nvSpPr>
        <p:spPr>
          <a:xfrm>
            <a:off x="3328950" y="3635450"/>
            <a:ext cx="2486100" cy="9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there a correlation between police and the number or kind of students offenses?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20"/>
          <p:cNvSpPr txBox="1"/>
          <p:nvPr>
            <p:ph type="title"/>
          </p:nvPr>
        </p:nvSpPr>
        <p:spPr>
          <a:xfrm>
            <a:off x="713225" y="445025"/>
            <a:ext cx="635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Victim Data of District 4 Shootings</a:t>
            </a:r>
            <a:endParaRPr/>
          </a:p>
        </p:txBody>
      </p:sp>
      <p:pic>
        <p:nvPicPr>
          <p:cNvPr id="987" name="Google Shape;987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525" y="1052250"/>
            <a:ext cx="18288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8" name="Google Shape;988;p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525" y="2298200"/>
            <a:ext cx="18288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9" name="Google Shape;989;p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4525" y="3544150"/>
            <a:ext cx="18288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0" name="Google Shape;990;p1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27679" y="1052247"/>
            <a:ext cx="18288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1" name="Google Shape;991;p1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10700" y="2298197"/>
            <a:ext cx="18288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2" name="Google Shape;992;p1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77025" y="3568613"/>
            <a:ext cx="18288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3" name="Google Shape;993;p1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40825" y="1072272"/>
            <a:ext cx="18288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4" name="Google Shape;994;p1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40825" y="2320448"/>
            <a:ext cx="18288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5" name="Google Shape;995;p1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240825" y="3568622"/>
            <a:ext cx="18288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6" name="Google Shape;996;p120"/>
          <p:cNvSpPr txBox="1"/>
          <p:nvPr/>
        </p:nvSpPr>
        <p:spPr>
          <a:xfrm>
            <a:off x="7316875" y="1560200"/>
            <a:ext cx="1645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graphs to my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left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show the data for days of the week that shootings occurred within District 4 from 2015 - 2023.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121"/>
          <p:cNvSpPr txBox="1"/>
          <p:nvPr>
            <p:ph type="title"/>
          </p:nvPr>
        </p:nvSpPr>
        <p:spPr>
          <a:xfrm>
            <a:off x="638575" y="439075"/>
            <a:ext cx="764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Shootings by Race and Gender in District 4</a:t>
            </a:r>
            <a:endParaRPr/>
          </a:p>
        </p:txBody>
      </p:sp>
      <p:pic>
        <p:nvPicPr>
          <p:cNvPr id="1002" name="Google Shape;1002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63" y="1088589"/>
            <a:ext cx="18288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3" name="Google Shape;1003;p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372" y="2356500"/>
            <a:ext cx="1828800" cy="1147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Google Shape;1004;p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372" y="3628425"/>
            <a:ext cx="1828800" cy="1147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5" name="Google Shape;1005;p1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42447" y="1086563"/>
            <a:ext cx="1828800" cy="1147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6" name="Google Shape;1006;p1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42447" y="2357500"/>
            <a:ext cx="1828800" cy="1147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7" name="Google Shape;1007;p1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42447" y="3628425"/>
            <a:ext cx="1828800" cy="1147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8" name="Google Shape;1008;p1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70972" y="1099213"/>
            <a:ext cx="1828800" cy="1147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9" name="Google Shape;1009;p1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270972" y="2363813"/>
            <a:ext cx="1828800" cy="1147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0" name="Google Shape;1010;p1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70972" y="3628425"/>
            <a:ext cx="1828800" cy="1147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1" name="Google Shape;1011;p1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347974" y="1148975"/>
            <a:ext cx="2686576" cy="161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2" name="Google Shape;1012;p121"/>
          <p:cNvSpPr txBox="1"/>
          <p:nvPr/>
        </p:nvSpPr>
        <p:spPr>
          <a:xfrm>
            <a:off x="6619663" y="2982925"/>
            <a:ext cx="2143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These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graphs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to the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left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show shootings by race from 2015 - 2023 in District 4. The graph above shows shootings based on gender.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7" name="Google Shape;1017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75" y="965125"/>
            <a:ext cx="1758200" cy="138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8" name="Google Shape;1018;p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8225" y="970800"/>
            <a:ext cx="3058174" cy="240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9" name="Google Shape;1019;p122"/>
          <p:cNvSpPr txBox="1"/>
          <p:nvPr/>
        </p:nvSpPr>
        <p:spPr>
          <a:xfrm>
            <a:off x="384975" y="2489900"/>
            <a:ext cx="41889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Year-on-year growth rates: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From 2015 to 2016:  54.08%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From 2016 to 2017: 16.56%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From 2017 to 2018: -9.66%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From 2018 to 2019: 103.77%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From 2019 to 2020: 37.39%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From 2020 to 2021: -19.80%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From 2021 to 2022: -25.80%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Based on the above calculation, we can see that the year-on-year growth rate has been decreasing over the past few years. </a:t>
            </a:r>
            <a:r>
              <a:rPr b="1" lang="en" sz="900">
                <a:latin typeface="Montserrat"/>
                <a:ea typeface="Montserrat"/>
                <a:cs typeface="Montserrat"/>
                <a:sym typeface="Montserrat"/>
              </a:rPr>
              <a:t>This suggests that the trend has been slowing down, and the numbers are not growing as quickly as they have in the past.</a:t>
            </a: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 However, as noted earlier, the latest observation for February 2023 is lower than the previous year's observation, suggesting a decrease in the trend.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0" name="Google Shape;1020;p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5000" y="965125"/>
            <a:ext cx="2775575" cy="14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1" name="Google Shape;1021;p1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5000" y="2671850"/>
            <a:ext cx="2775573" cy="151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2" name="Google Shape;1022;p122"/>
          <p:cNvSpPr txBox="1"/>
          <p:nvPr/>
        </p:nvSpPr>
        <p:spPr>
          <a:xfrm>
            <a:off x="920450" y="340500"/>
            <a:ext cx="750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Vidaloka"/>
                <a:ea typeface="Vidaloka"/>
                <a:cs typeface="Vidaloka"/>
                <a:sym typeface="Vidaloka"/>
              </a:rPr>
              <a:t>DECREASING TRENDS ON GUN CRIMES REPORTED</a:t>
            </a:r>
            <a:endParaRPr sz="2400"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023" name="Google Shape;1023;p122"/>
          <p:cNvSpPr txBox="1"/>
          <p:nvPr/>
        </p:nvSpPr>
        <p:spPr>
          <a:xfrm>
            <a:off x="201400" y="2279775"/>
            <a:ext cx="240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Vidaloka"/>
                <a:ea typeface="Vidaloka"/>
                <a:cs typeface="Vidaloka"/>
                <a:sym typeface="Vidaloka"/>
              </a:rPr>
              <a:t>NUMBER OF GUN CRIMES REPORTED</a:t>
            </a:r>
            <a:endParaRPr sz="1000">
              <a:latin typeface="Vidaloka"/>
              <a:ea typeface="Vidaloka"/>
              <a:cs typeface="Vidaloka"/>
              <a:sym typeface="Vidalok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123"/>
          <p:cNvSpPr txBox="1"/>
          <p:nvPr/>
        </p:nvSpPr>
        <p:spPr>
          <a:xfrm>
            <a:off x="1225250" y="340500"/>
            <a:ext cx="7367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Vidaloka"/>
                <a:ea typeface="Vidaloka"/>
                <a:cs typeface="Vidaloka"/>
                <a:sym typeface="Vidaloka"/>
              </a:rPr>
              <a:t>HOURLY</a:t>
            </a:r>
            <a:r>
              <a:rPr lang="en" sz="2400">
                <a:latin typeface="Vidaloka"/>
                <a:ea typeface="Vidaloka"/>
                <a:cs typeface="Vidaloka"/>
                <a:sym typeface="Vidaloka"/>
              </a:rPr>
              <a:t> TRENDS ON GUN CRIMES REPORTED</a:t>
            </a:r>
            <a:endParaRPr sz="2400"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1029" name="Google Shape;1029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100" y="801150"/>
            <a:ext cx="4247476" cy="217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Google Shape;1030;p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050" y="3067150"/>
            <a:ext cx="2483574" cy="170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Google Shape;1031;p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5000" y="3067150"/>
            <a:ext cx="2572176" cy="170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Google Shape;1032;p1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0200" y="3067150"/>
            <a:ext cx="2483574" cy="1705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33" name="Google Shape;1033;p123"/>
          <p:cNvSpPr txBox="1"/>
          <p:nvPr/>
        </p:nvSpPr>
        <p:spPr>
          <a:xfrm>
            <a:off x="263450" y="1448163"/>
            <a:ext cx="3429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Based on the hourly data, We observe that Hour 22, 23 and 0 have the highest number of reports throughout </a:t>
            </a: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 years and Below are the analysis of these hours. 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Montserrat"/>
                <a:ea typeface="Montserrat"/>
                <a:cs typeface="Montserrat"/>
                <a:sym typeface="Montserrat"/>
              </a:rPr>
              <a:t>We observe a decreasing trend in the reported crime incidents in those hours.</a:t>
            </a:r>
            <a:endParaRPr b="1" sz="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124"/>
          <p:cNvSpPr txBox="1"/>
          <p:nvPr/>
        </p:nvSpPr>
        <p:spPr>
          <a:xfrm>
            <a:off x="1225250" y="340500"/>
            <a:ext cx="7367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Vidaloka"/>
                <a:ea typeface="Vidaloka"/>
                <a:cs typeface="Vidaloka"/>
                <a:sym typeface="Vidaloka"/>
              </a:rPr>
              <a:t>Monthly Field Contacts Data - 2016 / 2022</a:t>
            </a:r>
            <a:endParaRPr sz="2400"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1039" name="Google Shape;1039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838" y="894600"/>
            <a:ext cx="2042625" cy="1835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0" name="Google Shape;1040;p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2462" y="894625"/>
            <a:ext cx="2042625" cy="183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1" name="Google Shape;1041;p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8838" y="2855312"/>
            <a:ext cx="2042625" cy="1835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2" name="Google Shape;1042;p1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12463" y="2855300"/>
            <a:ext cx="2042625" cy="1835858"/>
          </a:xfrm>
          <a:prstGeom prst="rect">
            <a:avLst/>
          </a:prstGeom>
          <a:noFill/>
          <a:ln>
            <a:noFill/>
          </a:ln>
        </p:spPr>
      </p:pic>
      <p:sp>
        <p:nvSpPr>
          <p:cNvPr id="1043" name="Google Shape;1043;p124"/>
          <p:cNvSpPr txBox="1"/>
          <p:nvPr/>
        </p:nvSpPr>
        <p:spPr>
          <a:xfrm>
            <a:off x="56250" y="1037175"/>
            <a:ext cx="1748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Field Contact Reasons: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Reasonable suspicion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911 Call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4" name="Google Shape;1044;p124"/>
          <p:cNvSpPr txBox="1"/>
          <p:nvPr/>
        </p:nvSpPr>
        <p:spPr>
          <a:xfrm>
            <a:off x="56250" y="2113925"/>
            <a:ext cx="15381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Top 5 months by count: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May (4950)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July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(4677)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March (4386)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June (4363)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April (4304)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5" name="Google Shape;1045;p1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67900" y="1489229"/>
            <a:ext cx="3947075" cy="234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125"/>
          <p:cNvSpPr txBox="1"/>
          <p:nvPr/>
        </p:nvSpPr>
        <p:spPr>
          <a:xfrm>
            <a:off x="1218200" y="293175"/>
            <a:ext cx="771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Vidaloka"/>
                <a:ea typeface="Vidaloka"/>
                <a:cs typeface="Vidaloka"/>
                <a:sym typeface="Vidaloka"/>
              </a:rPr>
              <a:t>Field Contacts in Districts C11/B3/E13/D4</a:t>
            </a:r>
            <a:r>
              <a:rPr lang="en" sz="2400">
                <a:latin typeface="Vidaloka"/>
                <a:ea typeface="Vidaloka"/>
                <a:cs typeface="Vidaloka"/>
                <a:sym typeface="Vidaloka"/>
              </a:rPr>
              <a:t> - 2017 / 2022</a:t>
            </a:r>
            <a:endParaRPr sz="2400"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051" name="Google Shape;1051;p125"/>
          <p:cNvSpPr txBox="1"/>
          <p:nvPr/>
        </p:nvSpPr>
        <p:spPr>
          <a:xfrm>
            <a:off x="52613" y="969550"/>
            <a:ext cx="16407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Districts Observed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C11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(02122)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B3 (02124/02126)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E13 (02130)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D4 (02118)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2" name="Google Shape;1052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450" y="847275"/>
            <a:ext cx="2235325" cy="178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3" name="Google Shape;1053;p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0563" y="842987"/>
            <a:ext cx="2221950" cy="179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4" name="Google Shape;1054;p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0900" y="843000"/>
            <a:ext cx="2218551" cy="17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Google Shape;1055;p1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44452" y="2751650"/>
            <a:ext cx="2235325" cy="1904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Google Shape;1056;p1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43250" y="2751650"/>
            <a:ext cx="2193850" cy="190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Google Shape;1057;p1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00575" y="2749641"/>
            <a:ext cx="2235325" cy="1908671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125"/>
          <p:cNvSpPr txBox="1"/>
          <p:nvPr/>
        </p:nvSpPr>
        <p:spPr>
          <a:xfrm>
            <a:off x="218725" y="2871600"/>
            <a:ext cx="13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9" name="Google Shape;1059;p125"/>
          <p:cNvSpPr txBox="1"/>
          <p:nvPr/>
        </p:nvSpPr>
        <p:spPr>
          <a:xfrm>
            <a:off x="96925" y="2508875"/>
            <a:ext cx="16407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Increase in field contacts in district D4 (~32%-~55%)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Decrease in field contacts in district E13 (~20%-~11%)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126"/>
          <p:cNvSpPr txBox="1"/>
          <p:nvPr>
            <p:ph type="title"/>
          </p:nvPr>
        </p:nvSpPr>
        <p:spPr>
          <a:xfrm>
            <a:off x="-25" y="4450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Patterns in terms of Type of violence involving shooting in the last 5 years</a:t>
            </a:r>
            <a:endParaRPr sz="2200"/>
          </a:p>
        </p:txBody>
      </p:sp>
      <p:sp>
        <p:nvSpPr>
          <p:cNvPr id="1065" name="Google Shape;1065;p126"/>
          <p:cNvSpPr txBox="1"/>
          <p:nvPr>
            <p:ph idx="4294967295" type="body"/>
          </p:nvPr>
        </p:nvSpPr>
        <p:spPr>
          <a:xfrm>
            <a:off x="6724750" y="1547275"/>
            <a:ext cx="2419200" cy="21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/>
              <a:t>Key Points:</a:t>
            </a:r>
            <a:endParaRPr sz="12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200"/>
              <a:t>Overall, most crimes have consistently reduced after peaking in 2020.</a:t>
            </a:r>
            <a:endParaRPr b="1" sz="12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/>
              <a:t>However, Ballistics evidence showed an increase in 2021, making it the peak year for this type of crime.</a:t>
            </a:r>
            <a:endParaRPr sz="1200"/>
          </a:p>
        </p:txBody>
      </p:sp>
      <p:pic>
        <p:nvPicPr>
          <p:cNvPr id="1066" name="Google Shape;1066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" y="1170125"/>
            <a:ext cx="6724752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127"/>
          <p:cNvSpPr txBox="1"/>
          <p:nvPr>
            <p:ph type="title"/>
          </p:nvPr>
        </p:nvSpPr>
        <p:spPr>
          <a:xfrm>
            <a:off x="713225" y="445025"/>
            <a:ext cx="615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Discipline Data analyses</a:t>
            </a:r>
            <a:endParaRPr/>
          </a:p>
        </p:txBody>
      </p:sp>
      <p:pic>
        <p:nvPicPr>
          <p:cNvPr id="1072" name="Google Shape;1072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100" y="1120675"/>
            <a:ext cx="5676499" cy="339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3" name="Google Shape;1073;p127"/>
          <p:cNvSpPr txBox="1"/>
          <p:nvPr>
            <p:ph idx="1" type="body"/>
          </p:nvPr>
        </p:nvSpPr>
        <p:spPr>
          <a:xfrm>
            <a:off x="6345400" y="1167589"/>
            <a:ext cx="25854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00"/>
              <a:t>Key Points: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00"/>
              <a:t>B3 School District had high disciplinary rates compared to other districts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00"/>
              <a:t>This trend changed from the academic year 2018-2019</a:t>
            </a:r>
            <a:endParaRPr sz="13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300"/>
              <a:t>There has been a steady decrease in disciplinary rates from 2017-2022 in B3</a:t>
            </a:r>
            <a:endParaRPr b="1" sz="1300"/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300"/>
              <a:t>C11's disciplinary rates have also been significantly smaller since 2016-2017</a:t>
            </a:r>
            <a:endParaRPr b="1" sz="13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