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1dc4258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1dc4258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1dc4258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1dc4258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1dc42583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1dc42583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Gun Violence and Economic Vitality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663400"/>
            <a:ext cx="34707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Project Motivation: By finding areas where violence </a:t>
            </a:r>
            <a:r>
              <a:rPr lang="en" sz="9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correlates</a:t>
            </a:r>
            <a:r>
              <a:rPr lang="en" sz="9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with low economic vitality, we are able to highlight locations where improvements can be made. Doing so, hopefully the city is able to become a safer place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2676600" y="3074500"/>
            <a:ext cx="69513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rPr>
              <a:t>Harshitha Tumkur Kailasa Murthy, Vishwas Bhaktavatsala, Kristopher Chou, Yeh-Min Lu</a:t>
            </a:r>
            <a:endParaRPr b="1" sz="180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have done so far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299725" y="1189200"/>
            <a:ext cx="80367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Datasets :  We have explored various </a:t>
            </a:r>
            <a:r>
              <a:rPr lang="en"/>
              <a:t>data sources and identified the potential parameters to tell the story of South-west DC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Cleaning: We have run data cleaning steps(removing NA values,, filtered the data according Tract codes and edit various columns to consume right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Exploratory Data Analysis : </a:t>
            </a:r>
            <a:r>
              <a:rPr lang="en"/>
              <a:t>experimented with different types of visualizations, such as bar graphs, pie charts, line graphs, and maps. We have begun plotting graphs and finding ways to visualize the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representation</a:t>
            </a:r>
            <a:r>
              <a:rPr lang="en"/>
              <a:t> : we have tried to pick certain parameters </a:t>
            </a:r>
            <a:r>
              <a:rPr lang="en"/>
              <a:t>representing</a:t>
            </a:r>
            <a:r>
              <a:rPr lang="en"/>
              <a:t> </a:t>
            </a:r>
            <a:r>
              <a:rPr lang="en"/>
              <a:t>demographic</a:t>
            </a:r>
            <a:r>
              <a:rPr lang="en"/>
              <a:t> data, crime data, Housing, Income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of our data has come from open data sources.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Observations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28425" y="1363225"/>
            <a:ext cx="7708200" cy="31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that Team 1 has explored are  </a:t>
            </a:r>
            <a:r>
              <a:rPr b="1" lang="en"/>
              <a:t>Age Trends, Crime dataset, Housing dataset,  Economic Well-being dataset,  Income dataset, Poverty dataset.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 have tried to present and plot as many variables as possible to understand the story of South-west DC better.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correlations we have found: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Affordable</a:t>
            </a:r>
            <a:r>
              <a:rPr lang="en"/>
              <a:t> housing and gun related crime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Income and Ward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Crime and Ward location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Median Income across Washington DC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Income amongst different ethnic groups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Poverty against various races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Kinds of Crime in different wards.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052550" y="1157400"/>
            <a:ext cx="77130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Combining all the various type of data into one overall visualization.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Determining which graphs are the best fit when representing multiple data categories since we have a considerable number of datapoints to summarize within one graph.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Sometimes charts </a:t>
            </a:r>
            <a:r>
              <a:rPr lang="en"/>
              <a:t>appear</a:t>
            </a:r>
            <a:r>
              <a:rPr lang="en"/>
              <a:t> to be presentable, but the findings are still misleading. Trying to make </a:t>
            </a:r>
            <a:r>
              <a:rPr lang="en"/>
              <a:t>graphs</a:t>
            </a:r>
            <a:r>
              <a:rPr lang="en"/>
              <a:t> more straightforward and precise.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Limited datasets and resources.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Lack of </a:t>
            </a:r>
            <a:r>
              <a:rPr lang="en"/>
              <a:t>further</a:t>
            </a:r>
            <a:r>
              <a:rPr lang="en"/>
              <a:t> </a:t>
            </a:r>
            <a:r>
              <a:rPr lang="en"/>
              <a:t>analysis, diagrams cannot be further analysed.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Lack of tools and research that we have to deal with.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Unable to change the transparency of heatmaps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steps: 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the dashboard : Researching on better </a:t>
            </a:r>
            <a:r>
              <a:rPr lang="en"/>
              <a:t>technology</a:t>
            </a:r>
            <a:r>
              <a:rPr lang="en"/>
              <a:t> to </a:t>
            </a:r>
            <a:r>
              <a:rPr lang="en"/>
              <a:t>represent</a:t>
            </a:r>
            <a:r>
              <a:rPr lang="en"/>
              <a:t> it in an 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finalizing the visualizations : finalizing the graphs that needs to finally added to the dashboard.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visualizations more interactive.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Plans to complete the project: Complete the dashboard, conclude data, finalize visualizations.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