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Fjalla One"/>
      <p:regular r:id="rId21"/>
    </p:embeddedFont>
    <p:embeddedFont>
      <p:font typeface="Manrope"/>
      <p:regular r:id="rId22"/>
      <p:bold r:id="rId23"/>
    </p:embeddedFont>
    <p:embeddedFont>
      <p:font typeface="Average"/>
      <p:regular r:id="rId24"/>
    </p:embeddedFont>
    <p:embeddedFont>
      <p:font typeface="Far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Manrope-regular.fntdata"/><Relationship Id="rId21" Type="http://schemas.openxmlformats.org/officeDocument/2006/relationships/font" Target="fonts/FjallaOne-regular.fntdata"/><Relationship Id="rId24" Type="http://schemas.openxmlformats.org/officeDocument/2006/relationships/font" Target="fonts/Average-regular.fntdata"/><Relationship Id="rId23" Type="http://schemas.openxmlformats.org/officeDocument/2006/relationships/font" Target="fonts/Manrop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arro-bold.fntdata"/><Relationship Id="rId25" Type="http://schemas.openxmlformats.org/officeDocument/2006/relationships/font" Target="fonts/Far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2a246b0399e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2a246b0399e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2a246b0399e_0_1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2a246b0399e_0_1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2a25b324b0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2a25b324b0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2a246b0399e_0_1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2a246b0399e_0_1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2a25b324b0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2a25b324b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2a25b324b0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2a25b324b0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2a25b324b0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2a25b324b0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2a25b324b0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2a25b324b0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2a2d6ae37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2a2d6ae37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26301f26a4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26301f26a4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26301f26a4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26301f26a4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" name="Google Shape;16;p2"/>
          <p:cNvSpPr/>
          <p:nvPr/>
        </p:nvSpPr>
        <p:spPr>
          <a:xfrm rot="-900027">
            <a:off x="-986771" y="382127"/>
            <a:ext cx="10986892" cy="6054838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" name="Google Shape;17;p2"/>
          <p:cNvCxnSpPr/>
          <p:nvPr/>
        </p:nvCxnSpPr>
        <p:spPr>
          <a:xfrm rot="-899988">
            <a:off x="-2026747" y="4196010"/>
            <a:ext cx="13066830" cy="0"/>
          </a:xfrm>
          <a:prstGeom prst="straightConnector1">
            <a:avLst/>
          </a:prstGeom>
          <a:noFill/>
          <a:ln cap="flat" cmpd="sng" w="2286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8" name="Google Shape;18;p2"/>
          <p:cNvGrpSpPr/>
          <p:nvPr/>
        </p:nvGrpSpPr>
        <p:grpSpPr>
          <a:xfrm>
            <a:off x="-1631828" y="-899373"/>
            <a:ext cx="10218000" cy="2907600"/>
            <a:chOff x="-1066557" y="-3469414"/>
            <a:chExt cx="10218000" cy="2907600"/>
          </a:xfrm>
        </p:grpSpPr>
        <p:sp>
          <p:nvSpPr>
            <p:cNvPr id="19" name="Google Shape;19;p2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2"/>
          <p:cNvSpPr txBox="1"/>
          <p:nvPr>
            <p:ph type="ctrTitle"/>
          </p:nvPr>
        </p:nvSpPr>
        <p:spPr>
          <a:xfrm rot="-900081">
            <a:off x="940008" y="1269383"/>
            <a:ext cx="4496957" cy="1989924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b="1" sz="6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 rot="-899829">
            <a:off x="1356741" y="3370212"/>
            <a:ext cx="4160823" cy="385103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1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190" name="Google Shape;190;p11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11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11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11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11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11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6" name="Google Shape;196;p11"/>
          <p:cNvSpPr/>
          <p:nvPr/>
        </p:nvSpPr>
        <p:spPr>
          <a:xfrm rot="-900027">
            <a:off x="-986771" y="382127"/>
            <a:ext cx="10986892" cy="6054838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11"/>
          <p:cNvCxnSpPr/>
          <p:nvPr/>
        </p:nvCxnSpPr>
        <p:spPr>
          <a:xfrm rot="-899988">
            <a:off x="-2026747" y="4196010"/>
            <a:ext cx="13066830" cy="0"/>
          </a:xfrm>
          <a:prstGeom prst="straightConnector1">
            <a:avLst/>
          </a:prstGeom>
          <a:noFill/>
          <a:ln cap="flat" cmpd="sng" w="2286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98" name="Google Shape;198;p11"/>
          <p:cNvGrpSpPr/>
          <p:nvPr/>
        </p:nvGrpSpPr>
        <p:grpSpPr>
          <a:xfrm>
            <a:off x="-1631828" y="-899373"/>
            <a:ext cx="10218000" cy="2907600"/>
            <a:chOff x="-1066557" y="-3469414"/>
            <a:chExt cx="10218000" cy="2907600"/>
          </a:xfrm>
        </p:grpSpPr>
        <p:sp>
          <p:nvSpPr>
            <p:cNvPr id="199" name="Google Shape;199;p11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 txBox="1"/>
          <p:nvPr>
            <p:ph hasCustomPrompt="1" type="title"/>
          </p:nvPr>
        </p:nvSpPr>
        <p:spPr>
          <a:xfrm rot="-900242">
            <a:off x="794224" y="1570369"/>
            <a:ext cx="4208788" cy="1485839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9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5" name="Google Shape;205;p11"/>
          <p:cNvSpPr txBox="1"/>
          <p:nvPr>
            <p:ph idx="1" type="body"/>
          </p:nvPr>
        </p:nvSpPr>
        <p:spPr>
          <a:xfrm rot="-900005">
            <a:off x="1075491" y="3077320"/>
            <a:ext cx="4208710" cy="57147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6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209" name="Google Shape;209;p13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13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13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13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13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13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5" name="Google Shape;215;p13"/>
          <p:cNvSpPr/>
          <p:nvPr/>
        </p:nvSpPr>
        <p:spPr>
          <a:xfrm rot="-900027">
            <a:off x="-986771" y="382127"/>
            <a:ext cx="10986892" cy="6054838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" name="Google Shape;216;p13"/>
          <p:cNvCxnSpPr/>
          <p:nvPr/>
        </p:nvCxnSpPr>
        <p:spPr>
          <a:xfrm rot="-899988">
            <a:off x="-1161022" y="5120685"/>
            <a:ext cx="13066830" cy="0"/>
          </a:xfrm>
          <a:prstGeom prst="straightConnector1">
            <a:avLst/>
          </a:prstGeom>
          <a:noFill/>
          <a:ln cap="flat" cmpd="sng" w="2286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217" name="Google Shape;217;p13"/>
          <p:cNvGrpSpPr/>
          <p:nvPr/>
        </p:nvGrpSpPr>
        <p:grpSpPr>
          <a:xfrm>
            <a:off x="-1631828" y="-899373"/>
            <a:ext cx="10218000" cy="2907600"/>
            <a:chOff x="-1066557" y="-3469414"/>
            <a:chExt cx="10218000" cy="2907600"/>
          </a:xfrm>
        </p:grpSpPr>
        <p:sp>
          <p:nvSpPr>
            <p:cNvPr id="218" name="Google Shape;218;p13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13"/>
          <p:cNvSpPr txBox="1"/>
          <p:nvPr>
            <p:ph type="title"/>
          </p:nvPr>
        </p:nvSpPr>
        <p:spPr>
          <a:xfrm>
            <a:off x="5459500" y="539700"/>
            <a:ext cx="2971200" cy="4581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4" name="Google Shape;224;p13"/>
          <p:cNvSpPr txBox="1"/>
          <p:nvPr>
            <p:ph hasCustomPrompt="1" idx="2" type="title"/>
          </p:nvPr>
        </p:nvSpPr>
        <p:spPr>
          <a:xfrm>
            <a:off x="873791" y="1606150"/>
            <a:ext cx="1116900" cy="8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67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/>
          <p:nvPr>
            <p:ph idx="3" type="title"/>
          </p:nvPr>
        </p:nvSpPr>
        <p:spPr>
          <a:xfrm>
            <a:off x="1989625" y="1606145"/>
            <a:ext cx="2509200" cy="2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" name="Google Shape;226;p13"/>
          <p:cNvSpPr txBox="1"/>
          <p:nvPr>
            <p:ph idx="4" type="title"/>
          </p:nvPr>
        </p:nvSpPr>
        <p:spPr>
          <a:xfrm>
            <a:off x="1989625" y="1896794"/>
            <a:ext cx="250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27" name="Google Shape;227;p13"/>
          <p:cNvSpPr txBox="1"/>
          <p:nvPr>
            <p:ph hasCustomPrompt="1" idx="5" type="title"/>
          </p:nvPr>
        </p:nvSpPr>
        <p:spPr>
          <a:xfrm>
            <a:off x="4463955" y="1614100"/>
            <a:ext cx="1127100" cy="8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67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8" name="Google Shape;228;p13"/>
          <p:cNvSpPr txBox="1"/>
          <p:nvPr>
            <p:ph idx="6" type="title"/>
          </p:nvPr>
        </p:nvSpPr>
        <p:spPr>
          <a:xfrm>
            <a:off x="5633475" y="1606145"/>
            <a:ext cx="2547600" cy="2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9" name="Google Shape;229;p13"/>
          <p:cNvSpPr txBox="1"/>
          <p:nvPr>
            <p:ph idx="7" type="title"/>
          </p:nvPr>
        </p:nvSpPr>
        <p:spPr>
          <a:xfrm>
            <a:off x="5633475" y="1896794"/>
            <a:ext cx="254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30" name="Google Shape;230;p13"/>
          <p:cNvSpPr txBox="1"/>
          <p:nvPr>
            <p:ph hasCustomPrompt="1" idx="8" type="title"/>
          </p:nvPr>
        </p:nvSpPr>
        <p:spPr>
          <a:xfrm>
            <a:off x="863600" y="3127425"/>
            <a:ext cx="1116900" cy="8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67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 txBox="1"/>
          <p:nvPr>
            <p:ph idx="9" type="title"/>
          </p:nvPr>
        </p:nvSpPr>
        <p:spPr>
          <a:xfrm>
            <a:off x="2041825" y="3119499"/>
            <a:ext cx="2509200" cy="2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2" name="Google Shape;232;p13"/>
          <p:cNvSpPr txBox="1"/>
          <p:nvPr>
            <p:ph idx="13" type="title"/>
          </p:nvPr>
        </p:nvSpPr>
        <p:spPr>
          <a:xfrm>
            <a:off x="2041825" y="3410282"/>
            <a:ext cx="250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33" name="Google Shape;233;p13"/>
          <p:cNvSpPr txBox="1"/>
          <p:nvPr>
            <p:ph hasCustomPrompt="1" idx="14" type="title"/>
          </p:nvPr>
        </p:nvSpPr>
        <p:spPr>
          <a:xfrm>
            <a:off x="4444250" y="3127425"/>
            <a:ext cx="1127100" cy="8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67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4" name="Google Shape;234;p13"/>
          <p:cNvSpPr txBox="1"/>
          <p:nvPr>
            <p:ph idx="15" type="title"/>
          </p:nvPr>
        </p:nvSpPr>
        <p:spPr>
          <a:xfrm>
            <a:off x="5633475" y="3119499"/>
            <a:ext cx="2547600" cy="2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5" name="Google Shape;235;p13"/>
          <p:cNvSpPr txBox="1"/>
          <p:nvPr>
            <p:ph idx="16" type="title"/>
          </p:nvPr>
        </p:nvSpPr>
        <p:spPr>
          <a:xfrm>
            <a:off x="5633475" y="3410282"/>
            <a:ext cx="254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14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238" name="Google Shape;238;p14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4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14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14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14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14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4" name="Google Shape;244;p14"/>
          <p:cNvSpPr/>
          <p:nvPr/>
        </p:nvSpPr>
        <p:spPr>
          <a:xfrm rot="-900027">
            <a:off x="-986771" y="382127"/>
            <a:ext cx="10986892" cy="6054838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5" name="Google Shape;245;p14"/>
          <p:cNvCxnSpPr/>
          <p:nvPr/>
        </p:nvCxnSpPr>
        <p:spPr>
          <a:xfrm rot="-899988">
            <a:off x="-2026747" y="4196010"/>
            <a:ext cx="13066830" cy="0"/>
          </a:xfrm>
          <a:prstGeom prst="straightConnector1">
            <a:avLst/>
          </a:prstGeom>
          <a:noFill/>
          <a:ln cap="flat" cmpd="sng" w="2286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246" name="Google Shape;246;p14"/>
          <p:cNvGrpSpPr/>
          <p:nvPr/>
        </p:nvGrpSpPr>
        <p:grpSpPr>
          <a:xfrm>
            <a:off x="-1631828" y="-899373"/>
            <a:ext cx="10218000" cy="2907600"/>
            <a:chOff x="-1066557" y="-3469414"/>
            <a:chExt cx="10218000" cy="2907600"/>
          </a:xfrm>
        </p:grpSpPr>
        <p:sp>
          <p:nvSpPr>
            <p:cNvPr id="247" name="Google Shape;247;p14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14"/>
          <p:cNvSpPr txBox="1"/>
          <p:nvPr>
            <p:ph type="title"/>
          </p:nvPr>
        </p:nvSpPr>
        <p:spPr>
          <a:xfrm rot="-899928">
            <a:off x="3371205" y="2808567"/>
            <a:ext cx="2546765" cy="44441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53" name="Google Shape;253;p14"/>
          <p:cNvSpPr txBox="1"/>
          <p:nvPr>
            <p:ph idx="2" type="title"/>
          </p:nvPr>
        </p:nvSpPr>
        <p:spPr>
          <a:xfrm rot="-899983">
            <a:off x="1342659" y="1108217"/>
            <a:ext cx="6014739" cy="164426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 sz="2200">
                <a:solidFill>
                  <a:schemeClr val="dk2"/>
                </a:solidFill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15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256" name="Google Shape;256;p15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15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15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15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15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15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2" name="Google Shape;262;p15"/>
          <p:cNvSpPr/>
          <p:nvPr/>
        </p:nvSpPr>
        <p:spPr>
          <a:xfrm rot="-900027">
            <a:off x="-986771" y="382127"/>
            <a:ext cx="10986892" cy="6054838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" name="Google Shape;263;p15"/>
          <p:cNvCxnSpPr/>
          <p:nvPr/>
        </p:nvCxnSpPr>
        <p:spPr>
          <a:xfrm rot="-899988">
            <a:off x="-2026747" y="4196010"/>
            <a:ext cx="13066830" cy="0"/>
          </a:xfrm>
          <a:prstGeom prst="straightConnector1">
            <a:avLst/>
          </a:prstGeom>
          <a:noFill/>
          <a:ln cap="flat" cmpd="sng" w="2286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264" name="Google Shape;264;p15"/>
          <p:cNvGrpSpPr/>
          <p:nvPr/>
        </p:nvGrpSpPr>
        <p:grpSpPr>
          <a:xfrm>
            <a:off x="-1631828" y="-899373"/>
            <a:ext cx="10218000" cy="2907600"/>
            <a:chOff x="-1066557" y="-3469414"/>
            <a:chExt cx="10218000" cy="2907600"/>
          </a:xfrm>
        </p:grpSpPr>
        <p:sp>
          <p:nvSpPr>
            <p:cNvPr id="265" name="Google Shape;265;p15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15"/>
          <p:cNvSpPr txBox="1"/>
          <p:nvPr>
            <p:ph type="title"/>
          </p:nvPr>
        </p:nvSpPr>
        <p:spPr>
          <a:xfrm rot="-900068">
            <a:off x="1323242" y="1474079"/>
            <a:ext cx="2938129" cy="1532991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1"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1" name="Google Shape;271;p15"/>
          <p:cNvSpPr txBox="1"/>
          <p:nvPr>
            <p:ph idx="1" type="subTitle"/>
          </p:nvPr>
        </p:nvSpPr>
        <p:spPr>
          <a:xfrm rot="-899929">
            <a:off x="1628168" y="2966569"/>
            <a:ext cx="2940893" cy="82493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16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274" name="Google Shape;274;p16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16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16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16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16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0" name="Google Shape;280;p16"/>
          <p:cNvSpPr/>
          <p:nvPr/>
        </p:nvSpPr>
        <p:spPr>
          <a:xfrm rot="-900027">
            <a:off x="2618604" y="4553282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" name="Google Shape;281;p16"/>
          <p:cNvGrpSpPr/>
          <p:nvPr/>
        </p:nvGrpSpPr>
        <p:grpSpPr>
          <a:xfrm>
            <a:off x="2627547" y="3185677"/>
            <a:ext cx="10218000" cy="2907600"/>
            <a:chOff x="-1066557" y="-3469414"/>
            <a:chExt cx="10218000" cy="2907600"/>
          </a:xfrm>
        </p:grpSpPr>
        <p:sp>
          <p:nvSpPr>
            <p:cNvPr id="282" name="Google Shape;282;p16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16"/>
          <p:cNvSpPr/>
          <p:nvPr/>
        </p:nvSpPr>
        <p:spPr>
          <a:xfrm rot="9899973">
            <a:off x="-4723198" y="-333393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6"/>
          <p:cNvGrpSpPr/>
          <p:nvPr/>
        </p:nvGrpSpPr>
        <p:grpSpPr>
          <a:xfrm rot="10800000">
            <a:off x="-3963250" y="-872058"/>
            <a:ext cx="10218000" cy="2907600"/>
            <a:chOff x="-1066557" y="-3469414"/>
            <a:chExt cx="10218000" cy="2907600"/>
          </a:xfrm>
        </p:grpSpPr>
        <p:sp>
          <p:nvSpPr>
            <p:cNvPr id="289" name="Google Shape;289;p16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16"/>
          <p:cNvSpPr txBox="1"/>
          <p:nvPr>
            <p:ph type="title"/>
          </p:nvPr>
        </p:nvSpPr>
        <p:spPr>
          <a:xfrm>
            <a:off x="4306325" y="539700"/>
            <a:ext cx="4124400" cy="458100"/>
          </a:xfrm>
          <a:prstGeom prst="rect">
            <a:avLst/>
          </a:prstGeom>
          <a:solidFill>
            <a:srgbClr val="1B1B1B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b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7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297" name="Google Shape;297;p17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7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7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17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17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17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3" name="Google Shape;303;p17"/>
          <p:cNvSpPr/>
          <p:nvPr/>
        </p:nvSpPr>
        <p:spPr>
          <a:xfrm rot="-900027">
            <a:off x="2618604" y="4553282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17"/>
          <p:cNvGrpSpPr/>
          <p:nvPr/>
        </p:nvGrpSpPr>
        <p:grpSpPr>
          <a:xfrm>
            <a:off x="2627547" y="3185677"/>
            <a:ext cx="10218000" cy="2907600"/>
            <a:chOff x="-1066557" y="-3469414"/>
            <a:chExt cx="10218000" cy="2907600"/>
          </a:xfrm>
        </p:grpSpPr>
        <p:sp>
          <p:nvSpPr>
            <p:cNvPr id="305" name="Google Shape;305;p17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" name="Google Shape;310;p17"/>
          <p:cNvSpPr/>
          <p:nvPr/>
        </p:nvSpPr>
        <p:spPr>
          <a:xfrm rot="9899973">
            <a:off x="-4723198" y="-333393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" name="Google Shape;311;p17"/>
          <p:cNvGrpSpPr/>
          <p:nvPr/>
        </p:nvGrpSpPr>
        <p:grpSpPr>
          <a:xfrm rot="10800000">
            <a:off x="-3963250" y="-872058"/>
            <a:ext cx="10218000" cy="2907600"/>
            <a:chOff x="-1066557" y="-3469414"/>
            <a:chExt cx="10218000" cy="2907600"/>
          </a:xfrm>
        </p:grpSpPr>
        <p:sp>
          <p:nvSpPr>
            <p:cNvPr id="312" name="Google Shape;312;p17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Google Shape;317;p17"/>
          <p:cNvSpPr txBox="1"/>
          <p:nvPr>
            <p:ph type="title"/>
          </p:nvPr>
        </p:nvSpPr>
        <p:spPr>
          <a:xfrm>
            <a:off x="4369625" y="539700"/>
            <a:ext cx="4061100" cy="458100"/>
          </a:xfrm>
          <a:prstGeom prst="rect">
            <a:avLst/>
          </a:prstGeom>
          <a:solidFill>
            <a:srgbClr val="1B1B1B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b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_1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18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320" name="Google Shape;320;p18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18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18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18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18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18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6" name="Google Shape;326;p18"/>
          <p:cNvSpPr/>
          <p:nvPr/>
        </p:nvSpPr>
        <p:spPr>
          <a:xfrm rot="-900027">
            <a:off x="2618604" y="4553282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18"/>
          <p:cNvGrpSpPr/>
          <p:nvPr/>
        </p:nvGrpSpPr>
        <p:grpSpPr>
          <a:xfrm>
            <a:off x="2627547" y="3185677"/>
            <a:ext cx="10218000" cy="2907600"/>
            <a:chOff x="-1066557" y="-3469414"/>
            <a:chExt cx="10218000" cy="2907600"/>
          </a:xfrm>
        </p:grpSpPr>
        <p:sp>
          <p:nvSpPr>
            <p:cNvPr id="328" name="Google Shape;328;p18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8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18"/>
          <p:cNvSpPr/>
          <p:nvPr/>
        </p:nvSpPr>
        <p:spPr>
          <a:xfrm rot="9899973">
            <a:off x="-4723198" y="-333393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4" name="Google Shape;334;p18"/>
          <p:cNvGrpSpPr/>
          <p:nvPr/>
        </p:nvGrpSpPr>
        <p:grpSpPr>
          <a:xfrm rot="10800000">
            <a:off x="-3963250" y="-872058"/>
            <a:ext cx="10218000" cy="2907600"/>
            <a:chOff x="-1066557" y="-3469414"/>
            <a:chExt cx="10218000" cy="2907600"/>
          </a:xfrm>
        </p:grpSpPr>
        <p:sp>
          <p:nvSpPr>
            <p:cNvPr id="335" name="Google Shape;335;p18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18"/>
          <p:cNvSpPr txBox="1"/>
          <p:nvPr>
            <p:ph type="title"/>
          </p:nvPr>
        </p:nvSpPr>
        <p:spPr>
          <a:xfrm>
            <a:off x="5540200" y="539700"/>
            <a:ext cx="2890500" cy="458100"/>
          </a:xfrm>
          <a:prstGeom prst="rect">
            <a:avLst/>
          </a:prstGeom>
          <a:solidFill>
            <a:srgbClr val="1B1B1B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b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7_1_1_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19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343" name="Google Shape;343;p19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" name="Google Shape;344;p19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Google Shape;345;p19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19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19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Google Shape;348;p19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9" name="Google Shape;349;p19"/>
          <p:cNvSpPr/>
          <p:nvPr/>
        </p:nvSpPr>
        <p:spPr>
          <a:xfrm rot="-900027">
            <a:off x="2618604" y="4553282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0" name="Google Shape;350;p19"/>
          <p:cNvGrpSpPr/>
          <p:nvPr/>
        </p:nvGrpSpPr>
        <p:grpSpPr>
          <a:xfrm>
            <a:off x="2627547" y="3185677"/>
            <a:ext cx="10218000" cy="2907600"/>
            <a:chOff x="-1066557" y="-3469414"/>
            <a:chExt cx="10218000" cy="2907600"/>
          </a:xfrm>
        </p:grpSpPr>
        <p:sp>
          <p:nvSpPr>
            <p:cNvPr id="351" name="Google Shape;351;p19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9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9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19"/>
          <p:cNvSpPr/>
          <p:nvPr/>
        </p:nvSpPr>
        <p:spPr>
          <a:xfrm rot="9899973">
            <a:off x="-4723198" y="-333393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7" name="Google Shape;357;p19"/>
          <p:cNvGrpSpPr/>
          <p:nvPr/>
        </p:nvGrpSpPr>
        <p:grpSpPr>
          <a:xfrm rot="10800000">
            <a:off x="-3963250" y="-872058"/>
            <a:ext cx="10218000" cy="2907600"/>
            <a:chOff x="-1066557" y="-3469414"/>
            <a:chExt cx="10218000" cy="2907600"/>
          </a:xfrm>
        </p:grpSpPr>
        <p:sp>
          <p:nvSpPr>
            <p:cNvPr id="358" name="Google Shape;358;p19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9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9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9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19"/>
          <p:cNvSpPr txBox="1"/>
          <p:nvPr>
            <p:ph type="title"/>
          </p:nvPr>
        </p:nvSpPr>
        <p:spPr>
          <a:xfrm>
            <a:off x="5263900" y="539700"/>
            <a:ext cx="3166800" cy="458100"/>
          </a:xfrm>
          <a:prstGeom prst="rect">
            <a:avLst/>
          </a:prstGeom>
          <a:solidFill>
            <a:srgbClr val="1B1B1B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b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7_1_1_1_2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20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366" name="Google Shape;366;p20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20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20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20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20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20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2" name="Google Shape;372;p20"/>
          <p:cNvSpPr/>
          <p:nvPr/>
        </p:nvSpPr>
        <p:spPr>
          <a:xfrm rot="-900027">
            <a:off x="2618604" y="4553282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" name="Google Shape;373;p20"/>
          <p:cNvGrpSpPr/>
          <p:nvPr/>
        </p:nvGrpSpPr>
        <p:grpSpPr>
          <a:xfrm>
            <a:off x="2627547" y="3185677"/>
            <a:ext cx="10218000" cy="2907600"/>
            <a:chOff x="-1066557" y="-3469414"/>
            <a:chExt cx="10218000" cy="2907600"/>
          </a:xfrm>
        </p:grpSpPr>
        <p:sp>
          <p:nvSpPr>
            <p:cNvPr id="374" name="Google Shape;374;p20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20"/>
          <p:cNvSpPr/>
          <p:nvPr/>
        </p:nvSpPr>
        <p:spPr>
          <a:xfrm rot="9899973">
            <a:off x="-4723198" y="-333393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0" name="Google Shape;380;p20"/>
          <p:cNvGrpSpPr/>
          <p:nvPr/>
        </p:nvGrpSpPr>
        <p:grpSpPr>
          <a:xfrm rot="10800000">
            <a:off x="-3963250" y="-872058"/>
            <a:ext cx="10218000" cy="2907600"/>
            <a:chOff x="-1066557" y="-3469414"/>
            <a:chExt cx="10218000" cy="2907600"/>
          </a:xfrm>
        </p:grpSpPr>
        <p:sp>
          <p:nvSpPr>
            <p:cNvPr id="381" name="Google Shape;381;p20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0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20"/>
          <p:cNvSpPr txBox="1"/>
          <p:nvPr>
            <p:ph type="title"/>
          </p:nvPr>
        </p:nvSpPr>
        <p:spPr>
          <a:xfrm>
            <a:off x="4881275" y="539700"/>
            <a:ext cx="3549300" cy="458100"/>
          </a:xfrm>
          <a:prstGeom prst="rect">
            <a:avLst/>
          </a:prstGeom>
          <a:solidFill>
            <a:srgbClr val="1B1B1B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b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" name="Google Shape;34;p3"/>
          <p:cNvSpPr/>
          <p:nvPr/>
        </p:nvSpPr>
        <p:spPr>
          <a:xfrm rot="-900027">
            <a:off x="-986771" y="382127"/>
            <a:ext cx="10986892" cy="6054838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3"/>
          <p:cNvCxnSpPr/>
          <p:nvPr/>
        </p:nvCxnSpPr>
        <p:spPr>
          <a:xfrm rot="-899988">
            <a:off x="-2026747" y="4196010"/>
            <a:ext cx="13066830" cy="0"/>
          </a:xfrm>
          <a:prstGeom prst="straightConnector1">
            <a:avLst/>
          </a:prstGeom>
          <a:noFill/>
          <a:ln cap="flat" cmpd="sng" w="2286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36" name="Google Shape;36;p3"/>
          <p:cNvGrpSpPr/>
          <p:nvPr/>
        </p:nvGrpSpPr>
        <p:grpSpPr>
          <a:xfrm>
            <a:off x="-1631828" y="-899373"/>
            <a:ext cx="10218000" cy="2907600"/>
            <a:chOff x="-1066557" y="-3469414"/>
            <a:chExt cx="10218000" cy="2907600"/>
          </a:xfrm>
        </p:grpSpPr>
        <p:sp>
          <p:nvSpPr>
            <p:cNvPr id="37" name="Google Shape;37;p3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3"/>
          <p:cNvSpPr txBox="1"/>
          <p:nvPr>
            <p:ph type="title"/>
          </p:nvPr>
        </p:nvSpPr>
        <p:spPr>
          <a:xfrm rot="-900026">
            <a:off x="1692270" y="1912535"/>
            <a:ext cx="5759460" cy="10808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6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3"/>
          <p:cNvSpPr txBox="1"/>
          <p:nvPr>
            <p:ph idx="1" type="subTitle"/>
          </p:nvPr>
        </p:nvSpPr>
        <p:spPr>
          <a:xfrm rot="-899807">
            <a:off x="2421599" y="3028748"/>
            <a:ext cx="4709297" cy="37258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hasCustomPrompt="1" idx="2" type="title"/>
          </p:nvPr>
        </p:nvSpPr>
        <p:spPr>
          <a:xfrm rot="-900205">
            <a:off x="3727959" y="965986"/>
            <a:ext cx="1137994" cy="92055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7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7_1_1_1_2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1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389" name="Google Shape;389;p21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21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21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21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21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21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5" name="Google Shape;395;p21"/>
          <p:cNvSpPr/>
          <p:nvPr/>
        </p:nvSpPr>
        <p:spPr>
          <a:xfrm rot="-900027">
            <a:off x="2618604" y="4553282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6" name="Google Shape;396;p21"/>
          <p:cNvGrpSpPr/>
          <p:nvPr/>
        </p:nvGrpSpPr>
        <p:grpSpPr>
          <a:xfrm>
            <a:off x="2627547" y="3185677"/>
            <a:ext cx="10218000" cy="2907600"/>
            <a:chOff x="-1066557" y="-3469414"/>
            <a:chExt cx="10218000" cy="2907600"/>
          </a:xfrm>
        </p:grpSpPr>
        <p:sp>
          <p:nvSpPr>
            <p:cNvPr id="397" name="Google Shape;397;p21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21"/>
          <p:cNvSpPr/>
          <p:nvPr/>
        </p:nvSpPr>
        <p:spPr>
          <a:xfrm rot="9899973">
            <a:off x="-4723198" y="-333393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21"/>
          <p:cNvGrpSpPr/>
          <p:nvPr/>
        </p:nvGrpSpPr>
        <p:grpSpPr>
          <a:xfrm rot="10800000">
            <a:off x="-3963250" y="-872058"/>
            <a:ext cx="10218000" cy="2907600"/>
            <a:chOff x="-1066557" y="-3469414"/>
            <a:chExt cx="10218000" cy="2907600"/>
          </a:xfrm>
        </p:grpSpPr>
        <p:sp>
          <p:nvSpPr>
            <p:cNvPr id="404" name="Google Shape;404;p21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" name="Google Shape;409;p21"/>
          <p:cNvSpPr txBox="1"/>
          <p:nvPr>
            <p:ph type="title"/>
          </p:nvPr>
        </p:nvSpPr>
        <p:spPr>
          <a:xfrm>
            <a:off x="4490850" y="539700"/>
            <a:ext cx="3939900" cy="458100"/>
          </a:xfrm>
          <a:prstGeom prst="rect">
            <a:avLst/>
          </a:prstGeom>
          <a:solidFill>
            <a:srgbClr val="1B1B1B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b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7_1_1_1_2_1_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22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412" name="Google Shape;412;p22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22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22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22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22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22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8" name="Google Shape;418;p22"/>
          <p:cNvSpPr/>
          <p:nvPr/>
        </p:nvSpPr>
        <p:spPr>
          <a:xfrm rot="-900027">
            <a:off x="2618604" y="4553282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9" name="Google Shape;419;p22"/>
          <p:cNvGrpSpPr/>
          <p:nvPr/>
        </p:nvGrpSpPr>
        <p:grpSpPr>
          <a:xfrm>
            <a:off x="2627547" y="3185677"/>
            <a:ext cx="10218000" cy="2907600"/>
            <a:chOff x="-1066557" y="-3469414"/>
            <a:chExt cx="10218000" cy="2907600"/>
          </a:xfrm>
        </p:grpSpPr>
        <p:sp>
          <p:nvSpPr>
            <p:cNvPr id="420" name="Google Shape;420;p22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22"/>
          <p:cNvSpPr/>
          <p:nvPr/>
        </p:nvSpPr>
        <p:spPr>
          <a:xfrm rot="9899973">
            <a:off x="-4723198" y="-333393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22"/>
          <p:cNvGrpSpPr/>
          <p:nvPr/>
        </p:nvGrpSpPr>
        <p:grpSpPr>
          <a:xfrm rot="10800000">
            <a:off x="-3963250" y="-872058"/>
            <a:ext cx="10218000" cy="2907600"/>
            <a:chOff x="-1066557" y="-3469414"/>
            <a:chExt cx="10218000" cy="2907600"/>
          </a:xfrm>
        </p:grpSpPr>
        <p:sp>
          <p:nvSpPr>
            <p:cNvPr id="427" name="Google Shape;427;p22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" name="Google Shape;432;p22"/>
          <p:cNvSpPr txBox="1"/>
          <p:nvPr>
            <p:ph type="title"/>
          </p:nvPr>
        </p:nvSpPr>
        <p:spPr>
          <a:xfrm>
            <a:off x="5676900" y="539700"/>
            <a:ext cx="2753700" cy="458100"/>
          </a:xfrm>
          <a:prstGeom prst="rect">
            <a:avLst/>
          </a:prstGeom>
          <a:solidFill>
            <a:srgbClr val="1B1B1B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b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7_1_1_1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23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435" name="Google Shape;435;p23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23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23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23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23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23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1" name="Google Shape;441;p23"/>
          <p:cNvSpPr/>
          <p:nvPr/>
        </p:nvSpPr>
        <p:spPr>
          <a:xfrm rot="-900027">
            <a:off x="-986771" y="382127"/>
            <a:ext cx="10986892" cy="6054838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2" name="Google Shape;442;p23"/>
          <p:cNvCxnSpPr/>
          <p:nvPr/>
        </p:nvCxnSpPr>
        <p:spPr>
          <a:xfrm rot="-899988">
            <a:off x="-1161022" y="5120685"/>
            <a:ext cx="13066830" cy="0"/>
          </a:xfrm>
          <a:prstGeom prst="straightConnector1">
            <a:avLst/>
          </a:prstGeom>
          <a:noFill/>
          <a:ln cap="flat" cmpd="sng" w="2286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443" name="Google Shape;443;p23"/>
          <p:cNvGrpSpPr/>
          <p:nvPr/>
        </p:nvGrpSpPr>
        <p:grpSpPr>
          <a:xfrm>
            <a:off x="-1631828" y="-899373"/>
            <a:ext cx="10218000" cy="2907600"/>
            <a:chOff x="-1066557" y="-3469414"/>
            <a:chExt cx="10218000" cy="2907600"/>
          </a:xfrm>
        </p:grpSpPr>
        <p:sp>
          <p:nvSpPr>
            <p:cNvPr id="444" name="Google Shape;444;p23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23"/>
          <p:cNvSpPr txBox="1"/>
          <p:nvPr>
            <p:ph type="title"/>
          </p:nvPr>
        </p:nvSpPr>
        <p:spPr>
          <a:xfrm>
            <a:off x="4546125" y="539700"/>
            <a:ext cx="3884400" cy="4581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451;p24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452" name="Google Shape;452;p24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24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24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24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24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24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58" name="Google Shape;458;p24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459" name="Google Shape;459;p24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24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24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24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24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24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65" name="Google Shape;465;p24"/>
          <p:cNvSpPr/>
          <p:nvPr/>
        </p:nvSpPr>
        <p:spPr>
          <a:xfrm rot="9899973">
            <a:off x="-4723198" y="-333393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24"/>
          <p:cNvGrpSpPr/>
          <p:nvPr/>
        </p:nvGrpSpPr>
        <p:grpSpPr>
          <a:xfrm rot="10800000">
            <a:off x="-3963250" y="-872058"/>
            <a:ext cx="10218000" cy="2907600"/>
            <a:chOff x="-1066557" y="-3469414"/>
            <a:chExt cx="10218000" cy="2907600"/>
          </a:xfrm>
        </p:grpSpPr>
        <p:sp>
          <p:nvSpPr>
            <p:cNvPr id="467" name="Google Shape;467;p24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Google Shape;472;p24"/>
          <p:cNvSpPr/>
          <p:nvPr/>
        </p:nvSpPr>
        <p:spPr>
          <a:xfrm rot="-900027">
            <a:off x="2618604" y="4553282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3" name="Google Shape;473;p24"/>
          <p:cNvGrpSpPr/>
          <p:nvPr/>
        </p:nvGrpSpPr>
        <p:grpSpPr>
          <a:xfrm>
            <a:off x="2627547" y="3185677"/>
            <a:ext cx="10218000" cy="2907600"/>
            <a:chOff x="-1066557" y="-3469414"/>
            <a:chExt cx="10218000" cy="2907600"/>
          </a:xfrm>
        </p:grpSpPr>
        <p:sp>
          <p:nvSpPr>
            <p:cNvPr id="474" name="Google Shape;474;p24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Google Shape;479;p24"/>
          <p:cNvSpPr txBox="1"/>
          <p:nvPr>
            <p:ph hasCustomPrompt="1" type="title"/>
          </p:nvPr>
        </p:nvSpPr>
        <p:spPr>
          <a:xfrm>
            <a:off x="4465791" y="2124900"/>
            <a:ext cx="3487800" cy="684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0" name="Google Shape;480;p24"/>
          <p:cNvSpPr txBox="1"/>
          <p:nvPr>
            <p:ph idx="1" type="subTitle"/>
          </p:nvPr>
        </p:nvSpPr>
        <p:spPr>
          <a:xfrm>
            <a:off x="4468341" y="2824150"/>
            <a:ext cx="3482700" cy="3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24"/>
          <p:cNvSpPr txBox="1"/>
          <p:nvPr>
            <p:ph hasCustomPrompt="1" idx="2" type="title"/>
          </p:nvPr>
        </p:nvSpPr>
        <p:spPr>
          <a:xfrm>
            <a:off x="1190409" y="1080800"/>
            <a:ext cx="3487800" cy="684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2" name="Google Shape;482;p24"/>
          <p:cNvSpPr txBox="1"/>
          <p:nvPr>
            <p:ph idx="3" type="subTitle"/>
          </p:nvPr>
        </p:nvSpPr>
        <p:spPr>
          <a:xfrm>
            <a:off x="1192959" y="1780025"/>
            <a:ext cx="3482700" cy="3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24"/>
          <p:cNvSpPr txBox="1"/>
          <p:nvPr>
            <p:ph hasCustomPrompt="1" idx="4" type="title"/>
          </p:nvPr>
        </p:nvSpPr>
        <p:spPr>
          <a:xfrm>
            <a:off x="1190409" y="3169000"/>
            <a:ext cx="3487800" cy="684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4" name="Google Shape;484;p24"/>
          <p:cNvSpPr txBox="1"/>
          <p:nvPr>
            <p:ph idx="5" type="subTitle"/>
          </p:nvPr>
        </p:nvSpPr>
        <p:spPr>
          <a:xfrm>
            <a:off x="1192959" y="3868300"/>
            <a:ext cx="3482700" cy="3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_1_2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25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487" name="Google Shape;487;p25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25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25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25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25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25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3" name="Google Shape;493;p25"/>
          <p:cNvSpPr/>
          <p:nvPr/>
        </p:nvSpPr>
        <p:spPr>
          <a:xfrm rot="-900027">
            <a:off x="-986771" y="382127"/>
            <a:ext cx="10986892" cy="6054838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4" name="Google Shape;494;p25"/>
          <p:cNvCxnSpPr/>
          <p:nvPr/>
        </p:nvCxnSpPr>
        <p:spPr>
          <a:xfrm rot="-899988">
            <a:off x="-2026747" y="4196010"/>
            <a:ext cx="13066830" cy="0"/>
          </a:xfrm>
          <a:prstGeom prst="straightConnector1">
            <a:avLst/>
          </a:prstGeom>
          <a:noFill/>
          <a:ln cap="flat" cmpd="sng" w="2286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495" name="Google Shape;495;p25"/>
          <p:cNvGrpSpPr/>
          <p:nvPr/>
        </p:nvGrpSpPr>
        <p:grpSpPr>
          <a:xfrm>
            <a:off x="-1631828" y="-899373"/>
            <a:ext cx="10218000" cy="2907600"/>
            <a:chOff x="-1066557" y="-3469414"/>
            <a:chExt cx="10218000" cy="2907600"/>
          </a:xfrm>
        </p:grpSpPr>
        <p:sp>
          <p:nvSpPr>
            <p:cNvPr id="496" name="Google Shape;496;p25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Google Shape;501;p25"/>
          <p:cNvSpPr txBox="1"/>
          <p:nvPr>
            <p:ph hasCustomPrompt="1" type="title"/>
          </p:nvPr>
        </p:nvSpPr>
        <p:spPr>
          <a:xfrm>
            <a:off x="1082875" y="1599000"/>
            <a:ext cx="26337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b="1"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25"/>
          <p:cNvSpPr txBox="1"/>
          <p:nvPr>
            <p:ph idx="1" type="subTitle"/>
          </p:nvPr>
        </p:nvSpPr>
        <p:spPr>
          <a:xfrm>
            <a:off x="1082825" y="2696400"/>
            <a:ext cx="2633700" cy="10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3" name="Google Shape;503;p25"/>
          <p:cNvSpPr txBox="1"/>
          <p:nvPr>
            <p:ph idx="2" type="title"/>
          </p:nvPr>
        </p:nvSpPr>
        <p:spPr>
          <a:xfrm>
            <a:off x="1082875" y="2283000"/>
            <a:ext cx="26337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4" name="Google Shape;504;p25"/>
          <p:cNvSpPr txBox="1"/>
          <p:nvPr>
            <p:ph idx="3" type="title"/>
          </p:nvPr>
        </p:nvSpPr>
        <p:spPr>
          <a:xfrm>
            <a:off x="5309200" y="539700"/>
            <a:ext cx="3121500" cy="4581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26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507" name="Google Shape;507;p26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26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26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26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26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26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3" name="Google Shape;513;p26"/>
          <p:cNvSpPr/>
          <p:nvPr/>
        </p:nvSpPr>
        <p:spPr>
          <a:xfrm rot="-900027">
            <a:off x="2618604" y="4553282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4" name="Google Shape;514;p26"/>
          <p:cNvGrpSpPr/>
          <p:nvPr/>
        </p:nvGrpSpPr>
        <p:grpSpPr>
          <a:xfrm>
            <a:off x="2627547" y="3185677"/>
            <a:ext cx="10218000" cy="2907600"/>
            <a:chOff x="-1066557" y="-3469414"/>
            <a:chExt cx="10218000" cy="2907600"/>
          </a:xfrm>
        </p:grpSpPr>
        <p:sp>
          <p:nvSpPr>
            <p:cNvPr id="515" name="Google Shape;515;p26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Google Shape;520;p26"/>
          <p:cNvSpPr/>
          <p:nvPr/>
        </p:nvSpPr>
        <p:spPr>
          <a:xfrm rot="9899973">
            <a:off x="-4723198" y="-333393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1" name="Google Shape;521;p26"/>
          <p:cNvGrpSpPr/>
          <p:nvPr/>
        </p:nvGrpSpPr>
        <p:grpSpPr>
          <a:xfrm rot="10800000">
            <a:off x="-3963250" y="-872058"/>
            <a:ext cx="10218000" cy="2907600"/>
            <a:chOff x="-1066557" y="-3469414"/>
            <a:chExt cx="10218000" cy="2907600"/>
          </a:xfrm>
        </p:grpSpPr>
        <p:sp>
          <p:nvSpPr>
            <p:cNvPr id="522" name="Google Shape;522;p26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" name="Google Shape;527;p26"/>
          <p:cNvSpPr txBox="1"/>
          <p:nvPr>
            <p:ph type="title"/>
          </p:nvPr>
        </p:nvSpPr>
        <p:spPr>
          <a:xfrm>
            <a:off x="4407625" y="1643150"/>
            <a:ext cx="3876000" cy="481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1"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8" name="Google Shape;528;p26"/>
          <p:cNvSpPr txBox="1"/>
          <p:nvPr>
            <p:ph idx="1" type="subTitle"/>
          </p:nvPr>
        </p:nvSpPr>
        <p:spPr>
          <a:xfrm>
            <a:off x="4407625" y="2123963"/>
            <a:ext cx="3876000" cy="13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27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531" name="Google Shape;531;p27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27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27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27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27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27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37" name="Google Shape;537;p27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538" name="Google Shape;538;p27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27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27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27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27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27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4" name="Google Shape;544;p27"/>
          <p:cNvSpPr/>
          <p:nvPr/>
        </p:nvSpPr>
        <p:spPr>
          <a:xfrm rot="-900027">
            <a:off x="2618604" y="4553282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27"/>
          <p:cNvGrpSpPr/>
          <p:nvPr/>
        </p:nvGrpSpPr>
        <p:grpSpPr>
          <a:xfrm>
            <a:off x="2627547" y="3185677"/>
            <a:ext cx="10218000" cy="2907600"/>
            <a:chOff x="-1066557" y="-3469414"/>
            <a:chExt cx="10218000" cy="2907600"/>
          </a:xfrm>
        </p:grpSpPr>
        <p:sp>
          <p:nvSpPr>
            <p:cNvPr id="546" name="Google Shape;546;p27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27"/>
          <p:cNvSpPr/>
          <p:nvPr/>
        </p:nvSpPr>
        <p:spPr>
          <a:xfrm rot="9899973">
            <a:off x="-4723198" y="-333393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27"/>
          <p:cNvGrpSpPr/>
          <p:nvPr/>
        </p:nvGrpSpPr>
        <p:grpSpPr>
          <a:xfrm rot="10800000">
            <a:off x="-3963250" y="-872058"/>
            <a:ext cx="10218000" cy="2907600"/>
            <a:chOff x="-1066557" y="-3469414"/>
            <a:chExt cx="10218000" cy="2907600"/>
          </a:xfrm>
        </p:grpSpPr>
        <p:sp>
          <p:nvSpPr>
            <p:cNvPr id="553" name="Google Shape;553;p27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27"/>
          <p:cNvSpPr txBox="1"/>
          <p:nvPr>
            <p:ph type="title"/>
          </p:nvPr>
        </p:nvSpPr>
        <p:spPr>
          <a:xfrm>
            <a:off x="4782288" y="3104350"/>
            <a:ext cx="26334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9" name="Google Shape;559;p27"/>
          <p:cNvSpPr txBox="1"/>
          <p:nvPr>
            <p:ph idx="2" type="title"/>
          </p:nvPr>
        </p:nvSpPr>
        <p:spPr>
          <a:xfrm>
            <a:off x="4782288" y="3517800"/>
            <a:ext cx="2633400" cy="7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60" name="Google Shape;560;p27"/>
          <p:cNvSpPr txBox="1"/>
          <p:nvPr>
            <p:ph idx="3" type="title"/>
          </p:nvPr>
        </p:nvSpPr>
        <p:spPr>
          <a:xfrm>
            <a:off x="1728300" y="3104350"/>
            <a:ext cx="26337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1" name="Google Shape;561;p27"/>
          <p:cNvSpPr txBox="1"/>
          <p:nvPr>
            <p:ph idx="4" type="title"/>
          </p:nvPr>
        </p:nvSpPr>
        <p:spPr>
          <a:xfrm>
            <a:off x="1728412" y="3517800"/>
            <a:ext cx="2633400" cy="7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62" name="Google Shape;562;p27"/>
          <p:cNvSpPr txBox="1"/>
          <p:nvPr>
            <p:ph idx="5" type="title"/>
          </p:nvPr>
        </p:nvSpPr>
        <p:spPr>
          <a:xfrm>
            <a:off x="5660900" y="539700"/>
            <a:ext cx="2769600" cy="458100"/>
          </a:xfrm>
          <a:prstGeom prst="rect">
            <a:avLst/>
          </a:prstGeom>
          <a:solidFill>
            <a:srgbClr val="1B1B1B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b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_1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28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565" name="Google Shape;565;p28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28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28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28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28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28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1" name="Google Shape;571;p28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572" name="Google Shape;572;p28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28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28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28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28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28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8" name="Google Shape;578;p28"/>
          <p:cNvSpPr/>
          <p:nvPr/>
        </p:nvSpPr>
        <p:spPr>
          <a:xfrm rot="-900027">
            <a:off x="2618604" y="4553282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p28"/>
          <p:cNvGrpSpPr/>
          <p:nvPr/>
        </p:nvGrpSpPr>
        <p:grpSpPr>
          <a:xfrm>
            <a:off x="2627547" y="3185677"/>
            <a:ext cx="10218000" cy="2907600"/>
            <a:chOff x="-1066557" y="-3469414"/>
            <a:chExt cx="10218000" cy="2907600"/>
          </a:xfrm>
        </p:grpSpPr>
        <p:sp>
          <p:nvSpPr>
            <p:cNvPr id="580" name="Google Shape;580;p28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Google Shape;585;p28"/>
          <p:cNvSpPr/>
          <p:nvPr/>
        </p:nvSpPr>
        <p:spPr>
          <a:xfrm rot="9899973">
            <a:off x="-4723198" y="-333393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Google Shape;586;p28"/>
          <p:cNvGrpSpPr/>
          <p:nvPr/>
        </p:nvGrpSpPr>
        <p:grpSpPr>
          <a:xfrm rot="10800000">
            <a:off x="-3963250" y="-872058"/>
            <a:ext cx="10218000" cy="2907600"/>
            <a:chOff x="-1066557" y="-3469414"/>
            <a:chExt cx="10218000" cy="2907600"/>
          </a:xfrm>
        </p:grpSpPr>
        <p:sp>
          <p:nvSpPr>
            <p:cNvPr id="587" name="Google Shape;587;p28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28"/>
          <p:cNvSpPr txBox="1"/>
          <p:nvPr>
            <p:ph type="title"/>
          </p:nvPr>
        </p:nvSpPr>
        <p:spPr>
          <a:xfrm>
            <a:off x="5092161" y="3044338"/>
            <a:ext cx="30666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3" name="Google Shape;593;p28"/>
          <p:cNvSpPr txBox="1"/>
          <p:nvPr>
            <p:ph idx="2" type="title"/>
          </p:nvPr>
        </p:nvSpPr>
        <p:spPr>
          <a:xfrm>
            <a:off x="5092160" y="3457788"/>
            <a:ext cx="3066600" cy="7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94" name="Google Shape;594;p28"/>
          <p:cNvSpPr txBox="1"/>
          <p:nvPr>
            <p:ph idx="3" type="title"/>
          </p:nvPr>
        </p:nvSpPr>
        <p:spPr>
          <a:xfrm>
            <a:off x="5092000" y="1352663"/>
            <a:ext cx="30669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5" name="Google Shape;595;p28"/>
          <p:cNvSpPr txBox="1"/>
          <p:nvPr>
            <p:ph idx="4" type="title"/>
          </p:nvPr>
        </p:nvSpPr>
        <p:spPr>
          <a:xfrm>
            <a:off x="5092131" y="1766113"/>
            <a:ext cx="3066600" cy="7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96" name="Google Shape;596;p28"/>
          <p:cNvSpPr txBox="1"/>
          <p:nvPr>
            <p:ph idx="5" type="title"/>
          </p:nvPr>
        </p:nvSpPr>
        <p:spPr>
          <a:xfrm>
            <a:off x="5627075" y="539700"/>
            <a:ext cx="2803800" cy="458100"/>
          </a:xfrm>
          <a:prstGeom prst="rect">
            <a:avLst/>
          </a:prstGeom>
          <a:solidFill>
            <a:srgbClr val="1B1B1B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b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29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599" name="Google Shape;599;p29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29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29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29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29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29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5" name="Google Shape;605;p29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606" name="Google Shape;606;p29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29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29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29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29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29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2" name="Google Shape;612;p29"/>
          <p:cNvSpPr/>
          <p:nvPr/>
        </p:nvSpPr>
        <p:spPr>
          <a:xfrm rot="-900027">
            <a:off x="2618604" y="4553282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3" name="Google Shape;613;p29"/>
          <p:cNvGrpSpPr/>
          <p:nvPr/>
        </p:nvGrpSpPr>
        <p:grpSpPr>
          <a:xfrm>
            <a:off x="2627547" y="3185677"/>
            <a:ext cx="10218000" cy="2907600"/>
            <a:chOff x="-1066557" y="-3469414"/>
            <a:chExt cx="10218000" cy="2907600"/>
          </a:xfrm>
        </p:grpSpPr>
        <p:sp>
          <p:nvSpPr>
            <p:cNvPr id="614" name="Google Shape;614;p29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29"/>
          <p:cNvSpPr/>
          <p:nvPr/>
        </p:nvSpPr>
        <p:spPr>
          <a:xfrm rot="9899973">
            <a:off x="-4723198" y="-333393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0" name="Google Shape;620;p29"/>
          <p:cNvGrpSpPr/>
          <p:nvPr/>
        </p:nvGrpSpPr>
        <p:grpSpPr>
          <a:xfrm rot="10800000">
            <a:off x="-3963250" y="-872058"/>
            <a:ext cx="10218000" cy="2907600"/>
            <a:chOff x="-1066557" y="-3469414"/>
            <a:chExt cx="10218000" cy="2907600"/>
          </a:xfrm>
        </p:grpSpPr>
        <p:sp>
          <p:nvSpPr>
            <p:cNvPr id="621" name="Google Shape;621;p29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9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9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6" name="Google Shape;626;p29"/>
          <p:cNvSpPr txBox="1"/>
          <p:nvPr>
            <p:ph type="title"/>
          </p:nvPr>
        </p:nvSpPr>
        <p:spPr>
          <a:xfrm>
            <a:off x="3322500" y="2437013"/>
            <a:ext cx="2499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7" name="Google Shape;627;p29"/>
          <p:cNvSpPr txBox="1"/>
          <p:nvPr>
            <p:ph idx="2" type="title"/>
          </p:nvPr>
        </p:nvSpPr>
        <p:spPr>
          <a:xfrm>
            <a:off x="3322500" y="2918960"/>
            <a:ext cx="24990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28" name="Google Shape;628;p29"/>
          <p:cNvSpPr txBox="1"/>
          <p:nvPr>
            <p:ph idx="3" type="title"/>
          </p:nvPr>
        </p:nvSpPr>
        <p:spPr>
          <a:xfrm>
            <a:off x="713473" y="2437013"/>
            <a:ext cx="24993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9" name="Google Shape;629;p29"/>
          <p:cNvSpPr txBox="1"/>
          <p:nvPr>
            <p:ph idx="4" type="title"/>
          </p:nvPr>
        </p:nvSpPr>
        <p:spPr>
          <a:xfrm>
            <a:off x="713473" y="2918960"/>
            <a:ext cx="24993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30" name="Google Shape;630;p29"/>
          <p:cNvSpPr txBox="1"/>
          <p:nvPr>
            <p:ph idx="5" type="title"/>
          </p:nvPr>
        </p:nvSpPr>
        <p:spPr>
          <a:xfrm>
            <a:off x="5931377" y="2437013"/>
            <a:ext cx="2499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1" name="Google Shape;631;p29"/>
          <p:cNvSpPr txBox="1"/>
          <p:nvPr>
            <p:ph idx="6" type="title"/>
          </p:nvPr>
        </p:nvSpPr>
        <p:spPr>
          <a:xfrm>
            <a:off x="5931227" y="2918960"/>
            <a:ext cx="24993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32" name="Google Shape;632;p29"/>
          <p:cNvSpPr txBox="1"/>
          <p:nvPr>
            <p:ph idx="7" type="title"/>
          </p:nvPr>
        </p:nvSpPr>
        <p:spPr>
          <a:xfrm>
            <a:off x="2878250" y="539700"/>
            <a:ext cx="5552700" cy="458100"/>
          </a:xfrm>
          <a:prstGeom prst="rect">
            <a:avLst/>
          </a:prstGeom>
          <a:solidFill>
            <a:srgbClr val="1B1B1B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b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2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30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635" name="Google Shape;635;p30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30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30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30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30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30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1" name="Google Shape;641;p30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642" name="Google Shape;642;p30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30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30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30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30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30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8" name="Google Shape;648;p30"/>
          <p:cNvSpPr/>
          <p:nvPr/>
        </p:nvSpPr>
        <p:spPr>
          <a:xfrm rot="9899973">
            <a:off x="-4723198" y="-333393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9" name="Google Shape;649;p30"/>
          <p:cNvGrpSpPr/>
          <p:nvPr/>
        </p:nvGrpSpPr>
        <p:grpSpPr>
          <a:xfrm rot="10800000">
            <a:off x="-3963250" y="-872058"/>
            <a:ext cx="10218000" cy="2907600"/>
            <a:chOff x="-1066557" y="-3469414"/>
            <a:chExt cx="10218000" cy="2907600"/>
          </a:xfrm>
        </p:grpSpPr>
        <p:sp>
          <p:nvSpPr>
            <p:cNvPr id="650" name="Google Shape;650;p30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30"/>
          <p:cNvSpPr/>
          <p:nvPr/>
        </p:nvSpPr>
        <p:spPr>
          <a:xfrm rot="-900027">
            <a:off x="2618604" y="4553282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6" name="Google Shape;656;p30"/>
          <p:cNvGrpSpPr/>
          <p:nvPr/>
        </p:nvGrpSpPr>
        <p:grpSpPr>
          <a:xfrm>
            <a:off x="2627547" y="3185677"/>
            <a:ext cx="10218000" cy="2907600"/>
            <a:chOff x="-1066557" y="-3469414"/>
            <a:chExt cx="10218000" cy="2907600"/>
          </a:xfrm>
        </p:grpSpPr>
        <p:sp>
          <p:nvSpPr>
            <p:cNvPr id="657" name="Google Shape;657;p30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30"/>
          <p:cNvSpPr txBox="1"/>
          <p:nvPr>
            <p:ph type="title"/>
          </p:nvPr>
        </p:nvSpPr>
        <p:spPr>
          <a:xfrm>
            <a:off x="6100809" y="1525250"/>
            <a:ext cx="23298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3" name="Google Shape;663;p30"/>
          <p:cNvSpPr txBox="1"/>
          <p:nvPr>
            <p:ph idx="2" type="title"/>
          </p:nvPr>
        </p:nvSpPr>
        <p:spPr>
          <a:xfrm>
            <a:off x="6100800" y="1913450"/>
            <a:ext cx="2329800" cy="5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64" name="Google Shape;664;p30"/>
          <p:cNvSpPr txBox="1"/>
          <p:nvPr>
            <p:ph idx="3" type="title"/>
          </p:nvPr>
        </p:nvSpPr>
        <p:spPr>
          <a:xfrm>
            <a:off x="713461" y="1525250"/>
            <a:ext cx="23298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5" name="Google Shape;665;p30"/>
          <p:cNvSpPr txBox="1"/>
          <p:nvPr>
            <p:ph idx="4" type="title"/>
          </p:nvPr>
        </p:nvSpPr>
        <p:spPr>
          <a:xfrm>
            <a:off x="713399" y="1913450"/>
            <a:ext cx="2329800" cy="5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66" name="Google Shape;666;p30"/>
          <p:cNvSpPr txBox="1"/>
          <p:nvPr>
            <p:ph hasCustomPrompt="1" idx="5" type="title"/>
          </p:nvPr>
        </p:nvSpPr>
        <p:spPr>
          <a:xfrm>
            <a:off x="3212184" y="1768987"/>
            <a:ext cx="1100100" cy="4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7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7" name="Google Shape;667;p30"/>
          <p:cNvSpPr txBox="1"/>
          <p:nvPr>
            <p:ph hasCustomPrompt="1" idx="6" type="title"/>
          </p:nvPr>
        </p:nvSpPr>
        <p:spPr>
          <a:xfrm>
            <a:off x="4831836" y="1768966"/>
            <a:ext cx="1100100" cy="4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7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8" name="Google Shape;668;p30"/>
          <p:cNvSpPr txBox="1"/>
          <p:nvPr>
            <p:ph idx="7" type="title"/>
          </p:nvPr>
        </p:nvSpPr>
        <p:spPr>
          <a:xfrm>
            <a:off x="3880100" y="538700"/>
            <a:ext cx="4550400" cy="458100"/>
          </a:xfrm>
          <a:prstGeom prst="rect">
            <a:avLst/>
          </a:prstGeom>
          <a:solidFill>
            <a:srgbClr val="1B1B1B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b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669" name="Google Shape;669;p30"/>
          <p:cNvSpPr txBox="1"/>
          <p:nvPr>
            <p:ph idx="8" type="title"/>
          </p:nvPr>
        </p:nvSpPr>
        <p:spPr>
          <a:xfrm>
            <a:off x="6100809" y="3115475"/>
            <a:ext cx="23298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70" name="Google Shape;670;p30"/>
          <p:cNvSpPr txBox="1"/>
          <p:nvPr>
            <p:ph idx="9" type="title"/>
          </p:nvPr>
        </p:nvSpPr>
        <p:spPr>
          <a:xfrm>
            <a:off x="6100800" y="3503675"/>
            <a:ext cx="2329800" cy="5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71" name="Google Shape;671;p30"/>
          <p:cNvSpPr txBox="1"/>
          <p:nvPr>
            <p:ph idx="13" type="title"/>
          </p:nvPr>
        </p:nvSpPr>
        <p:spPr>
          <a:xfrm>
            <a:off x="713461" y="3115550"/>
            <a:ext cx="23298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72" name="Google Shape;672;p30"/>
          <p:cNvSpPr txBox="1"/>
          <p:nvPr>
            <p:ph idx="14" type="title"/>
          </p:nvPr>
        </p:nvSpPr>
        <p:spPr>
          <a:xfrm>
            <a:off x="713399" y="3503750"/>
            <a:ext cx="2329800" cy="5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73" name="Google Shape;673;p30"/>
          <p:cNvSpPr txBox="1"/>
          <p:nvPr>
            <p:ph hasCustomPrompt="1" idx="15" type="title"/>
          </p:nvPr>
        </p:nvSpPr>
        <p:spPr>
          <a:xfrm>
            <a:off x="3212184" y="3359312"/>
            <a:ext cx="1100100" cy="4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7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4" name="Google Shape;674;p30"/>
          <p:cNvSpPr txBox="1"/>
          <p:nvPr>
            <p:ph hasCustomPrompt="1" idx="16" type="title"/>
          </p:nvPr>
        </p:nvSpPr>
        <p:spPr>
          <a:xfrm>
            <a:off x="4831836" y="3359291"/>
            <a:ext cx="1100100" cy="4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7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47" name="Google Shape;47;p4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" name="Google Shape;53;p4"/>
          <p:cNvSpPr/>
          <p:nvPr/>
        </p:nvSpPr>
        <p:spPr>
          <a:xfrm rot="-900027">
            <a:off x="2618604" y="4553282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p4"/>
          <p:cNvGrpSpPr/>
          <p:nvPr/>
        </p:nvGrpSpPr>
        <p:grpSpPr>
          <a:xfrm>
            <a:off x="2627547" y="3185677"/>
            <a:ext cx="10218000" cy="2907600"/>
            <a:chOff x="-1066557" y="-3469414"/>
            <a:chExt cx="10218000" cy="2907600"/>
          </a:xfrm>
        </p:grpSpPr>
        <p:sp>
          <p:nvSpPr>
            <p:cNvPr id="55" name="Google Shape;55;p4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4"/>
          <p:cNvSpPr/>
          <p:nvPr/>
        </p:nvSpPr>
        <p:spPr>
          <a:xfrm rot="9899973">
            <a:off x="-4723198" y="-333393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4"/>
          <p:cNvGrpSpPr/>
          <p:nvPr/>
        </p:nvGrpSpPr>
        <p:grpSpPr>
          <a:xfrm rot="10800000">
            <a:off x="-3963250" y="-872058"/>
            <a:ext cx="10218000" cy="2907600"/>
            <a:chOff x="-1066557" y="-3469414"/>
            <a:chExt cx="10218000" cy="2907600"/>
          </a:xfrm>
        </p:grpSpPr>
        <p:sp>
          <p:nvSpPr>
            <p:cNvPr id="62" name="Google Shape;62;p4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4"/>
          <p:cNvSpPr txBox="1"/>
          <p:nvPr>
            <p:ph idx="1" type="body"/>
          </p:nvPr>
        </p:nvSpPr>
        <p:spPr>
          <a:xfrm>
            <a:off x="713400" y="1049275"/>
            <a:ext cx="7717200" cy="3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"/>
              <a:buChar char="■"/>
              <a:defRPr sz="11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68" name="Google Shape;68;p4"/>
          <p:cNvSpPr txBox="1"/>
          <p:nvPr>
            <p:ph type="title"/>
          </p:nvPr>
        </p:nvSpPr>
        <p:spPr>
          <a:xfrm>
            <a:off x="4563375" y="539700"/>
            <a:ext cx="3867000" cy="458100"/>
          </a:xfrm>
          <a:prstGeom prst="rect">
            <a:avLst/>
          </a:prstGeom>
          <a:solidFill>
            <a:srgbClr val="1B1B1B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b="1" sz="3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1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31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677" name="Google Shape;677;p31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31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31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31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31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31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3" name="Google Shape;683;p31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684" name="Google Shape;684;p31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31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31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31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31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31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0" name="Google Shape;690;p31"/>
          <p:cNvSpPr/>
          <p:nvPr/>
        </p:nvSpPr>
        <p:spPr>
          <a:xfrm rot="-900027">
            <a:off x="2618604" y="4553282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1" name="Google Shape;691;p31"/>
          <p:cNvGrpSpPr/>
          <p:nvPr/>
        </p:nvGrpSpPr>
        <p:grpSpPr>
          <a:xfrm>
            <a:off x="2627547" y="3185677"/>
            <a:ext cx="10218000" cy="2907600"/>
            <a:chOff x="-1066557" y="-3469414"/>
            <a:chExt cx="10218000" cy="2907600"/>
          </a:xfrm>
        </p:grpSpPr>
        <p:sp>
          <p:nvSpPr>
            <p:cNvPr id="692" name="Google Shape;692;p31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7" name="Google Shape;697;p31"/>
          <p:cNvSpPr/>
          <p:nvPr/>
        </p:nvSpPr>
        <p:spPr>
          <a:xfrm rot="9899973">
            <a:off x="-4723198" y="-333393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8" name="Google Shape;698;p31"/>
          <p:cNvGrpSpPr/>
          <p:nvPr/>
        </p:nvGrpSpPr>
        <p:grpSpPr>
          <a:xfrm rot="10800000">
            <a:off x="-3963250" y="-872058"/>
            <a:ext cx="10218000" cy="2907600"/>
            <a:chOff x="-1066557" y="-3469414"/>
            <a:chExt cx="10218000" cy="2907600"/>
          </a:xfrm>
        </p:grpSpPr>
        <p:sp>
          <p:nvSpPr>
            <p:cNvPr id="699" name="Google Shape;699;p31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4" name="Google Shape;704;p31"/>
          <p:cNvSpPr txBox="1"/>
          <p:nvPr>
            <p:ph type="title"/>
          </p:nvPr>
        </p:nvSpPr>
        <p:spPr>
          <a:xfrm>
            <a:off x="4529496" y="1530325"/>
            <a:ext cx="2981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5" name="Google Shape;705;p31"/>
          <p:cNvSpPr txBox="1"/>
          <p:nvPr>
            <p:ph idx="2" type="title"/>
          </p:nvPr>
        </p:nvSpPr>
        <p:spPr>
          <a:xfrm>
            <a:off x="4529444" y="1923924"/>
            <a:ext cx="2981100" cy="6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06" name="Google Shape;706;p31"/>
          <p:cNvSpPr txBox="1"/>
          <p:nvPr>
            <p:ph idx="3" type="title"/>
          </p:nvPr>
        </p:nvSpPr>
        <p:spPr>
          <a:xfrm>
            <a:off x="713457" y="1530325"/>
            <a:ext cx="2981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7" name="Google Shape;707;p31"/>
          <p:cNvSpPr txBox="1"/>
          <p:nvPr>
            <p:ph idx="4" type="title"/>
          </p:nvPr>
        </p:nvSpPr>
        <p:spPr>
          <a:xfrm>
            <a:off x="713404" y="1923924"/>
            <a:ext cx="2981100" cy="6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08" name="Google Shape;708;p31"/>
          <p:cNvSpPr txBox="1"/>
          <p:nvPr>
            <p:ph idx="5" type="title"/>
          </p:nvPr>
        </p:nvSpPr>
        <p:spPr>
          <a:xfrm>
            <a:off x="4529496" y="3070301"/>
            <a:ext cx="2981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9" name="Google Shape;709;p31"/>
          <p:cNvSpPr txBox="1"/>
          <p:nvPr>
            <p:ph idx="6" type="title"/>
          </p:nvPr>
        </p:nvSpPr>
        <p:spPr>
          <a:xfrm>
            <a:off x="4529444" y="3463900"/>
            <a:ext cx="2981100" cy="6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10" name="Google Shape;710;p31"/>
          <p:cNvSpPr txBox="1"/>
          <p:nvPr>
            <p:ph idx="7" type="title"/>
          </p:nvPr>
        </p:nvSpPr>
        <p:spPr>
          <a:xfrm>
            <a:off x="713457" y="3070301"/>
            <a:ext cx="2981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11" name="Google Shape;711;p31"/>
          <p:cNvSpPr txBox="1"/>
          <p:nvPr>
            <p:ph idx="8" type="title"/>
          </p:nvPr>
        </p:nvSpPr>
        <p:spPr>
          <a:xfrm>
            <a:off x="713404" y="3463900"/>
            <a:ext cx="2981100" cy="6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12" name="Google Shape;712;p31"/>
          <p:cNvSpPr txBox="1"/>
          <p:nvPr>
            <p:ph idx="9" type="title"/>
          </p:nvPr>
        </p:nvSpPr>
        <p:spPr>
          <a:xfrm>
            <a:off x="5474225" y="539700"/>
            <a:ext cx="2956500" cy="458100"/>
          </a:xfrm>
          <a:prstGeom prst="rect">
            <a:avLst/>
          </a:prstGeom>
          <a:solidFill>
            <a:srgbClr val="1B1B1B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b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2_1_1"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oogle Shape;714;p32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715" name="Google Shape;715;p32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32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32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32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32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32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21" name="Google Shape;721;p32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722" name="Google Shape;722;p32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32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32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32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32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32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28" name="Google Shape;728;p32"/>
          <p:cNvSpPr/>
          <p:nvPr/>
        </p:nvSpPr>
        <p:spPr>
          <a:xfrm rot="-900027">
            <a:off x="2618604" y="4553282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9" name="Google Shape;729;p32"/>
          <p:cNvGrpSpPr/>
          <p:nvPr/>
        </p:nvGrpSpPr>
        <p:grpSpPr>
          <a:xfrm>
            <a:off x="2627547" y="3185677"/>
            <a:ext cx="10218000" cy="2907600"/>
            <a:chOff x="-1066557" y="-3469414"/>
            <a:chExt cx="10218000" cy="2907600"/>
          </a:xfrm>
        </p:grpSpPr>
        <p:sp>
          <p:nvSpPr>
            <p:cNvPr id="730" name="Google Shape;730;p32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2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2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2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32"/>
          <p:cNvSpPr/>
          <p:nvPr/>
        </p:nvSpPr>
        <p:spPr>
          <a:xfrm rot="9899973">
            <a:off x="-4723198" y="-333393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6" name="Google Shape;736;p32"/>
          <p:cNvGrpSpPr/>
          <p:nvPr/>
        </p:nvGrpSpPr>
        <p:grpSpPr>
          <a:xfrm rot="10800000">
            <a:off x="-3963250" y="-872058"/>
            <a:ext cx="10218000" cy="2907600"/>
            <a:chOff x="-1066557" y="-3469414"/>
            <a:chExt cx="10218000" cy="2907600"/>
          </a:xfrm>
        </p:grpSpPr>
        <p:sp>
          <p:nvSpPr>
            <p:cNvPr id="737" name="Google Shape;737;p32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2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32"/>
          <p:cNvSpPr txBox="1"/>
          <p:nvPr>
            <p:ph type="title"/>
          </p:nvPr>
        </p:nvSpPr>
        <p:spPr>
          <a:xfrm>
            <a:off x="6083426" y="2302925"/>
            <a:ext cx="2174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43" name="Google Shape;743;p32"/>
          <p:cNvSpPr txBox="1"/>
          <p:nvPr>
            <p:ph idx="2" type="title"/>
          </p:nvPr>
        </p:nvSpPr>
        <p:spPr>
          <a:xfrm>
            <a:off x="6083380" y="1404975"/>
            <a:ext cx="2174700" cy="8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44" name="Google Shape;744;p32"/>
          <p:cNvSpPr txBox="1"/>
          <p:nvPr>
            <p:ph idx="3" type="title"/>
          </p:nvPr>
        </p:nvSpPr>
        <p:spPr>
          <a:xfrm>
            <a:off x="3484753" y="2302925"/>
            <a:ext cx="2174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45" name="Google Shape;745;p32"/>
          <p:cNvSpPr txBox="1"/>
          <p:nvPr>
            <p:ph idx="4" type="title"/>
          </p:nvPr>
        </p:nvSpPr>
        <p:spPr>
          <a:xfrm>
            <a:off x="3484710" y="1404975"/>
            <a:ext cx="2174700" cy="8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46" name="Google Shape;746;p32"/>
          <p:cNvSpPr txBox="1"/>
          <p:nvPr>
            <p:ph idx="5" type="title"/>
          </p:nvPr>
        </p:nvSpPr>
        <p:spPr>
          <a:xfrm>
            <a:off x="4784088" y="3919100"/>
            <a:ext cx="2174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47" name="Google Shape;747;p32"/>
          <p:cNvSpPr txBox="1"/>
          <p:nvPr>
            <p:ph idx="6" type="title"/>
          </p:nvPr>
        </p:nvSpPr>
        <p:spPr>
          <a:xfrm>
            <a:off x="4784045" y="3021200"/>
            <a:ext cx="2174700" cy="8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48" name="Google Shape;748;p32"/>
          <p:cNvSpPr txBox="1"/>
          <p:nvPr>
            <p:ph idx="7" type="title"/>
          </p:nvPr>
        </p:nvSpPr>
        <p:spPr>
          <a:xfrm>
            <a:off x="2185376" y="3919100"/>
            <a:ext cx="2174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49" name="Google Shape;749;p32"/>
          <p:cNvSpPr txBox="1"/>
          <p:nvPr>
            <p:ph idx="8" type="title"/>
          </p:nvPr>
        </p:nvSpPr>
        <p:spPr>
          <a:xfrm>
            <a:off x="2185325" y="3021200"/>
            <a:ext cx="2174700" cy="8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50" name="Google Shape;750;p32"/>
          <p:cNvSpPr txBox="1"/>
          <p:nvPr>
            <p:ph idx="9" type="title"/>
          </p:nvPr>
        </p:nvSpPr>
        <p:spPr>
          <a:xfrm>
            <a:off x="6222250" y="539700"/>
            <a:ext cx="2208300" cy="458100"/>
          </a:xfrm>
          <a:prstGeom prst="rect">
            <a:avLst/>
          </a:prstGeom>
          <a:solidFill>
            <a:srgbClr val="1B1B1B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b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51" name="Google Shape;751;p32"/>
          <p:cNvSpPr txBox="1"/>
          <p:nvPr>
            <p:ph idx="13" type="title"/>
          </p:nvPr>
        </p:nvSpPr>
        <p:spPr>
          <a:xfrm>
            <a:off x="886039" y="2302925"/>
            <a:ext cx="2174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52" name="Google Shape;752;p32"/>
          <p:cNvSpPr txBox="1"/>
          <p:nvPr>
            <p:ph idx="14" type="title"/>
          </p:nvPr>
        </p:nvSpPr>
        <p:spPr>
          <a:xfrm>
            <a:off x="886000" y="1404975"/>
            <a:ext cx="2174700" cy="8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33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755" name="Google Shape;755;p33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33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33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33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33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33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1" name="Google Shape;761;p33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762" name="Google Shape;762;p33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33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33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p33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33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33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8" name="Google Shape;768;p33"/>
          <p:cNvSpPr/>
          <p:nvPr/>
        </p:nvSpPr>
        <p:spPr>
          <a:xfrm rot="-900027">
            <a:off x="2618604" y="4553282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9" name="Google Shape;769;p33"/>
          <p:cNvGrpSpPr/>
          <p:nvPr/>
        </p:nvGrpSpPr>
        <p:grpSpPr>
          <a:xfrm>
            <a:off x="2627547" y="3185677"/>
            <a:ext cx="10218000" cy="2907600"/>
            <a:chOff x="-1066557" y="-3469414"/>
            <a:chExt cx="10218000" cy="2907600"/>
          </a:xfrm>
        </p:grpSpPr>
        <p:sp>
          <p:nvSpPr>
            <p:cNvPr id="770" name="Google Shape;770;p33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5" name="Google Shape;775;p33"/>
          <p:cNvSpPr/>
          <p:nvPr/>
        </p:nvSpPr>
        <p:spPr>
          <a:xfrm rot="9899973">
            <a:off x="-4723198" y="-333393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6" name="Google Shape;776;p33"/>
          <p:cNvGrpSpPr/>
          <p:nvPr/>
        </p:nvGrpSpPr>
        <p:grpSpPr>
          <a:xfrm rot="10800000">
            <a:off x="-3963250" y="-872058"/>
            <a:ext cx="10218000" cy="2907600"/>
            <a:chOff x="-1066557" y="-3469414"/>
            <a:chExt cx="10218000" cy="2907600"/>
          </a:xfrm>
        </p:grpSpPr>
        <p:sp>
          <p:nvSpPr>
            <p:cNvPr id="777" name="Google Shape;777;p33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3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2" name="Google Shape;782;p33"/>
          <p:cNvSpPr txBox="1"/>
          <p:nvPr>
            <p:ph type="title"/>
          </p:nvPr>
        </p:nvSpPr>
        <p:spPr>
          <a:xfrm>
            <a:off x="3349500" y="1724646"/>
            <a:ext cx="2445000" cy="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3" name="Google Shape;783;p33"/>
          <p:cNvSpPr txBox="1"/>
          <p:nvPr>
            <p:ph idx="2" type="title"/>
          </p:nvPr>
        </p:nvSpPr>
        <p:spPr>
          <a:xfrm>
            <a:off x="3349500" y="2065582"/>
            <a:ext cx="2445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84" name="Google Shape;784;p33"/>
          <p:cNvSpPr txBox="1"/>
          <p:nvPr>
            <p:ph idx="3" type="title"/>
          </p:nvPr>
        </p:nvSpPr>
        <p:spPr>
          <a:xfrm>
            <a:off x="727243" y="1724646"/>
            <a:ext cx="2445000" cy="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5" name="Google Shape;785;p33"/>
          <p:cNvSpPr txBox="1"/>
          <p:nvPr>
            <p:ph idx="4" type="title"/>
          </p:nvPr>
        </p:nvSpPr>
        <p:spPr>
          <a:xfrm>
            <a:off x="727243" y="2065582"/>
            <a:ext cx="2445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86" name="Google Shape;786;p33"/>
          <p:cNvSpPr txBox="1"/>
          <p:nvPr>
            <p:ph idx="5" type="title"/>
          </p:nvPr>
        </p:nvSpPr>
        <p:spPr>
          <a:xfrm>
            <a:off x="5971757" y="1724646"/>
            <a:ext cx="2445000" cy="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7" name="Google Shape;787;p33"/>
          <p:cNvSpPr txBox="1"/>
          <p:nvPr>
            <p:ph idx="6" type="title"/>
          </p:nvPr>
        </p:nvSpPr>
        <p:spPr>
          <a:xfrm>
            <a:off x="5971757" y="2065582"/>
            <a:ext cx="2445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88" name="Google Shape;788;p33"/>
          <p:cNvSpPr txBox="1"/>
          <p:nvPr>
            <p:ph idx="7" type="title"/>
          </p:nvPr>
        </p:nvSpPr>
        <p:spPr>
          <a:xfrm>
            <a:off x="3349500" y="3257700"/>
            <a:ext cx="2445000" cy="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9" name="Google Shape;789;p33"/>
          <p:cNvSpPr txBox="1"/>
          <p:nvPr>
            <p:ph idx="8" type="title"/>
          </p:nvPr>
        </p:nvSpPr>
        <p:spPr>
          <a:xfrm>
            <a:off x="3349500" y="3598798"/>
            <a:ext cx="2445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90" name="Google Shape;790;p33"/>
          <p:cNvSpPr txBox="1"/>
          <p:nvPr>
            <p:ph idx="9" type="title"/>
          </p:nvPr>
        </p:nvSpPr>
        <p:spPr>
          <a:xfrm>
            <a:off x="727243" y="3257700"/>
            <a:ext cx="2445000" cy="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1" name="Google Shape;791;p33"/>
          <p:cNvSpPr txBox="1"/>
          <p:nvPr>
            <p:ph idx="13" type="title"/>
          </p:nvPr>
        </p:nvSpPr>
        <p:spPr>
          <a:xfrm>
            <a:off x="727243" y="3598798"/>
            <a:ext cx="2445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92" name="Google Shape;792;p33"/>
          <p:cNvSpPr txBox="1"/>
          <p:nvPr>
            <p:ph idx="14" type="title"/>
          </p:nvPr>
        </p:nvSpPr>
        <p:spPr>
          <a:xfrm>
            <a:off x="5971757" y="3257700"/>
            <a:ext cx="2445000" cy="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3" name="Google Shape;793;p33"/>
          <p:cNvSpPr txBox="1"/>
          <p:nvPr>
            <p:ph idx="15" type="title"/>
          </p:nvPr>
        </p:nvSpPr>
        <p:spPr>
          <a:xfrm>
            <a:off x="5971757" y="3598798"/>
            <a:ext cx="2445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94" name="Google Shape;794;p33"/>
          <p:cNvSpPr txBox="1"/>
          <p:nvPr>
            <p:ph idx="16" type="title"/>
          </p:nvPr>
        </p:nvSpPr>
        <p:spPr>
          <a:xfrm>
            <a:off x="5153175" y="539700"/>
            <a:ext cx="3277500" cy="458100"/>
          </a:xfrm>
          <a:prstGeom prst="rect">
            <a:avLst/>
          </a:prstGeom>
          <a:solidFill>
            <a:srgbClr val="1B1B1B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b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ine columns">
  <p:cSld name="CUSTOM_3_1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34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797" name="Google Shape;797;p34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34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34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34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1" name="Google Shape;801;p34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2" name="Google Shape;802;p34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03" name="Google Shape;803;p34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804" name="Google Shape;804;p34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34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34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34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34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34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0" name="Google Shape;810;p34"/>
          <p:cNvSpPr/>
          <p:nvPr/>
        </p:nvSpPr>
        <p:spPr>
          <a:xfrm rot="9899973">
            <a:off x="-4723198" y="-333393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1" name="Google Shape;811;p34"/>
          <p:cNvGrpSpPr/>
          <p:nvPr/>
        </p:nvGrpSpPr>
        <p:grpSpPr>
          <a:xfrm rot="10800000">
            <a:off x="-3963250" y="-872058"/>
            <a:ext cx="10218000" cy="2907600"/>
            <a:chOff x="-1066557" y="-3469414"/>
            <a:chExt cx="10218000" cy="2907600"/>
          </a:xfrm>
        </p:grpSpPr>
        <p:sp>
          <p:nvSpPr>
            <p:cNvPr id="812" name="Google Shape;812;p34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7" name="Google Shape;817;p34"/>
          <p:cNvSpPr/>
          <p:nvPr/>
        </p:nvSpPr>
        <p:spPr>
          <a:xfrm rot="-900027">
            <a:off x="2618604" y="4553282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8" name="Google Shape;818;p34"/>
          <p:cNvGrpSpPr/>
          <p:nvPr/>
        </p:nvGrpSpPr>
        <p:grpSpPr>
          <a:xfrm>
            <a:off x="2627547" y="3185677"/>
            <a:ext cx="10218000" cy="2907600"/>
            <a:chOff x="-1066557" y="-3469414"/>
            <a:chExt cx="10218000" cy="2907600"/>
          </a:xfrm>
        </p:grpSpPr>
        <p:sp>
          <p:nvSpPr>
            <p:cNvPr id="819" name="Google Shape;819;p34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4" name="Google Shape;824;p34"/>
          <p:cNvSpPr txBox="1"/>
          <p:nvPr>
            <p:ph type="title"/>
          </p:nvPr>
        </p:nvSpPr>
        <p:spPr>
          <a:xfrm>
            <a:off x="3349500" y="1371613"/>
            <a:ext cx="2445000" cy="3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5" name="Google Shape;825;p34"/>
          <p:cNvSpPr txBox="1"/>
          <p:nvPr>
            <p:ph idx="2" type="title"/>
          </p:nvPr>
        </p:nvSpPr>
        <p:spPr>
          <a:xfrm>
            <a:off x="3349500" y="1718400"/>
            <a:ext cx="2445000" cy="3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26" name="Google Shape;826;p34"/>
          <p:cNvSpPr txBox="1"/>
          <p:nvPr>
            <p:ph idx="3" type="title"/>
          </p:nvPr>
        </p:nvSpPr>
        <p:spPr>
          <a:xfrm>
            <a:off x="727243" y="1371613"/>
            <a:ext cx="2445000" cy="3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7" name="Google Shape;827;p34"/>
          <p:cNvSpPr txBox="1"/>
          <p:nvPr>
            <p:ph idx="4" type="title"/>
          </p:nvPr>
        </p:nvSpPr>
        <p:spPr>
          <a:xfrm>
            <a:off x="727243" y="1718400"/>
            <a:ext cx="2445000" cy="3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28" name="Google Shape;828;p34"/>
          <p:cNvSpPr txBox="1"/>
          <p:nvPr>
            <p:ph idx="5" type="title"/>
          </p:nvPr>
        </p:nvSpPr>
        <p:spPr>
          <a:xfrm>
            <a:off x="5971757" y="1371613"/>
            <a:ext cx="2445000" cy="3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9" name="Google Shape;829;p34"/>
          <p:cNvSpPr txBox="1"/>
          <p:nvPr>
            <p:ph idx="6" type="title"/>
          </p:nvPr>
        </p:nvSpPr>
        <p:spPr>
          <a:xfrm>
            <a:off x="5971757" y="1718400"/>
            <a:ext cx="2445000" cy="3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30" name="Google Shape;830;p34"/>
          <p:cNvSpPr txBox="1"/>
          <p:nvPr>
            <p:ph idx="7" type="title"/>
          </p:nvPr>
        </p:nvSpPr>
        <p:spPr>
          <a:xfrm>
            <a:off x="3349500" y="2463000"/>
            <a:ext cx="2445000" cy="3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1" name="Google Shape;831;p34"/>
          <p:cNvSpPr txBox="1"/>
          <p:nvPr>
            <p:ph idx="8" type="title"/>
          </p:nvPr>
        </p:nvSpPr>
        <p:spPr>
          <a:xfrm>
            <a:off x="3349500" y="2809799"/>
            <a:ext cx="2445000" cy="3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32" name="Google Shape;832;p34"/>
          <p:cNvSpPr txBox="1"/>
          <p:nvPr>
            <p:ph idx="9" type="title"/>
          </p:nvPr>
        </p:nvSpPr>
        <p:spPr>
          <a:xfrm>
            <a:off x="727243" y="2463000"/>
            <a:ext cx="2445000" cy="3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3" name="Google Shape;833;p34"/>
          <p:cNvSpPr txBox="1"/>
          <p:nvPr>
            <p:ph idx="13" type="title"/>
          </p:nvPr>
        </p:nvSpPr>
        <p:spPr>
          <a:xfrm>
            <a:off x="727243" y="2809799"/>
            <a:ext cx="2445000" cy="3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34" name="Google Shape;834;p34"/>
          <p:cNvSpPr txBox="1"/>
          <p:nvPr>
            <p:ph idx="14" type="title"/>
          </p:nvPr>
        </p:nvSpPr>
        <p:spPr>
          <a:xfrm>
            <a:off x="5971757" y="2463000"/>
            <a:ext cx="2445000" cy="3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5" name="Google Shape;835;p34"/>
          <p:cNvSpPr txBox="1"/>
          <p:nvPr>
            <p:ph idx="15" type="title"/>
          </p:nvPr>
        </p:nvSpPr>
        <p:spPr>
          <a:xfrm>
            <a:off x="5971757" y="2809799"/>
            <a:ext cx="2445000" cy="3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36" name="Google Shape;836;p34"/>
          <p:cNvSpPr txBox="1"/>
          <p:nvPr>
            <p:ph idx="16" type="title"/>
          </p:nvPr>
        </p:nvSpPr>
        <p:spPr>
          <a:xfrm>
            <a:off x="5479750" y="539700"/>
            <a:ext cx="2951100" cy="458100"/>
          </a:xfrm>
          <a:prstGeom prst="rect">
            <a:avLst/>
          </a:prstGeom>
          <a:solidFill>
            <a:srgbClr val="1B1B1B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b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37" name="Google Shape;837;p34"/>
          <p:cNvSpPr txBox="1"/>
          <p:nvPr>
            <p:ph idx="17" type="title"/>
          </p:nvPr>
        </p:nvSpPr>
        <p:spPr>
          <a:xfrm>
            <a:off x="3349500" y="3554400"/>
            <a:ext cx="2445000" cy="3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8" name="Google Shape;838;p34"/>
          <p:cNvSpPr txBox="1"/>
          <p:nvPr>
            <p:ph idx="18" type="title"/>
          </p:nvPr>
        </p:nvSpPr>
        <p:spPr>
          <a:xfrm>
            <a:off x="3349500" y="3901199"/>
            <a:ext cx="2445000" cy="3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39" name="Google Shape;839;p34"/>
          <p:cNvSpPr txBox="1"/>
          <p:nvPr>
            <p:ph idx="19" type="title"/>
          </p:nvPr>
        </p:nvSpPr>
        <p:spPr>
          <a:xfrm>
            <a:off x="727243" y="3554400"/>
            <a:ext cx="2445000" cy="3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0" name="Google Shape;840;p34"/>
          <p:cNvSpPr txBox="1"/>
          <p:nvPr>
            <p:ph idx="20" type="title"/>
          </p:nvPr>
        </p:nvSpPr>
        <p:spPr>
          <a:xfrm>
            <a:off x="727243" y="3901199"/>
            <a:ext cx="2445000" cy="3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41" name="Google Shape;841;p34"/>
          <p:cNvSpPr txBox="1"/>
          <p:nvPr>
            <p:ph idx="21" type="title"/>
          </p:nvPr>
        </p:nvSpPr>
        <p:spPr>
          <a:xfrm>
            <a:off x="5971757" y="3554400"/>
            <a:ext cx="2445000" cy="3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2" name="Google Shape;842;p34"/>
          <p:cNvSpPr txBox="1"/>
          <p:nvPr>
            <p:ph idx="22" type="title"/>
          </p:nvPr>
        </p:nvSpPr>
        <p:spPr>
          <a:xfrm>
            <a:off x="5971757" y="3901199"/>
            <a:ext cx="2445000" cy="3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Farro"/>
                <a:ea typeface="Farro"/>
                <a:cs typeface="Farro"/>
                <a:sym typeface="Far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"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4" name="Google Shape;844;p35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845" name="Google Shape;845;p35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6" name="Google Shape;846;p35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35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8" name="Google Shape;848;p35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35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35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51" name="Google Shape;851;p35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852" name="Google Shape;852;p35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3" name="Google Shape;853;p35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4" name="Google Shape;854;p35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5" name="Google Shape;855;p35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35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35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8" name="Google Shape;858;p35"/>
          <p:cNvSpPr/>
          <p:nvPr/>
        </p:nvSpPr>
        <p:spPr>
          <a:xfrm rot="-900027">
            <a:off x="2618604" y="4553282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9" name="Google Shape;859;p35"/>
          <p:cNvGrpSpPr/>
          <p:nvPr/>
        </p:nvGrpSpPr>
        <p:grpSpPr>
          <a:xfrm>
            <a:off x="2627547" y="3185677"/>
            <a:ext cx="10218000" cy="2907600"/>
            <a:chOff x="-1066557" y="-3469414"/>
            <a:chExt cx="10218000" cy="2907600"/>
          </a:xfrm>
        </p:grpSpPr>
        <p:sp>
          <p:nvSpPr>
            <p:cNvPr id="860" name="Google Shape;860;p35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5" name="Google Shape;865;p35"/>
          <p:cNvSpPr/>
          <p:nvPr/>
        </p:nvSpPr>
        <p:spPr>
          <a:xfrm rot="9899973">
            <a:off x="-4723198" y="-333393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6" name="Google Shape;866;p35"/>
          <p:cNvGrpSpPr/>
          <p:nvPr/>
        </p:nvGrpSpPr>
        <p:grpSpPr>
          <a:xfrm rot="10800000">
            <a:off x="-3963250" y="-872058"/>
            <a:ext cx="10218000" cy="2907600"/>
            <a:chOff x="-1066557" y="-3469414"/>
            <a:chExt cx="10218000" cy="2907600"/>
          </a:xfrm>
        </p:grpSpPr>
        <p:sp>
          <p:nvSpPr>
            <p:cNvPr id="867" name="Google Shape;867;p35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2" name="Google Shape;872;p35"/>
          <p:cNvSpPr txBox="1"/>
          <p:nvPr>
            <p:ph idx="1" type="subTitle"/>
          </p:nvPr>
        </p:nvSpPr>
        <p:spPr>
          <a:xfrm>
            <a:off x="1115750" y="2146100"/>
            <a:ext cx="28002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3" name="Google Shape;873;p35"/>
          <p:cNvSpPr txBox="1"/>
          <p:nvPr>
            <p:ph type="title"/>
          </p:nvPr>
        </p:nvSpPr>
        <p:spPr>
          <a:xfrm>
            <a:off x="4903425" y="539700"/>
            <a:ext cx="3527400" cy="458100"/>
          </a:xfrm>
          <a:prstGeom prst="rect">
            <a:avLst/>
          </a:prstGeom>
          <a:solidFill>
            <a:srgbClr val="1B1B1B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b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_3"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36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876" name="Google Shape;876;p36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36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36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36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36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36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2" name="Google Shape;882;p36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883" name="Google Shape;883;p36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36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36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6" name="Google Shape;886;p36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36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8" name="Google Shape;888;p36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89" name="Google Shape;889;p36"/>
          <p:cNvSpPr/>
          <p:nvPr/>
        </p:nvSpPr>
        <p:spPr>
          <a:xfrm rot="-900027">
            <a:off x="2618604" y="4553282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0" name="Google Shape;890;p36"/>
          <p:cNvGrpSpPr/>
          <p:nvPr/>
        </p:nvGrpSpPr>
        <p:grpSpPr>
          <a:xfrm>
            <a:off x="2627547" y="3185677"/>
            <a:ext cx="10218000" cy="2907600"/>
            <a:chOff x="-1066557" y="-3469414"/>
            <a:chExt cx="10218000" cy="2907600"/>
          </a:xfrm>
        </p:grpSpPr>
        <p:sp>
          <p:nvSpPr>
            <p:cNvPr id="891" name="Google Shape;891;p36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6" name="Google Shape;896;p36"/>
          <p:cNvSpPr/>
          <p:nvPr/>
        </p:nvSpPr>
        <p:spPr>
          <a:xfrm rot="9899973">
            <a:off x="-4723198" y="-333393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7" name="Google Shape;897;p36"/>
          <p:cNvGrpSpPr/>
          <p:nvPr/>
        </p:nvGrpSpPr>
        <p:grpSpPr>
          <a:xfrm rot="10800000">
            <a:off x="-3963250" y="-872058"/>
            <a:ext cx="10218000" cy="2907600"/>
            <a:chOff x="-1066557" y="-3469414"/>
            <a:chExt cx="10218000" cy="2907600"/>
          </a:xfrm>
        </p:grpSpPr>
        <p:sp>
          <p:nvSpPr>
            <p:cNvPr id="898" name="Google Shape;898;p36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3" name="Google Shape;903;p36"/>
          <p:cNvSpPr txBox="1"/>
          <p:nvPr>
            <p:ph idx="1" type="subTitle"/>
          </p:nvPr>
        </p:nvSpPr>
        <p:spPr>
          <a:xfrm>
            <a:off x="1115750" y="2146100"/>
            <a:ext cx="28002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4" name="Google Shape;904;p36"/>
          <p:cNvSpPr txBox="1"/>
          <p:nvPr>
            <p:ph type="title"/>
          </p:nvPr>
        </p:nvSpPr>
        <p:spPr>
          <a:xfrm>
            <a:off x="4869575" y="539700"/>
            <a:ext cx="3561000" cy="458100"/>
          </a:xfrm>
          <a:prstGeom prst="rect">
            <a:avLst/>
          </a:prstGeom>
          <a:solidFill>
            <a:srgbClr val="1B1B1B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b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6_2"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" name="Google Shape;906;p37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907" name="Google Shape;907;p37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8" name="Google Shape;908;p37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37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0" name="Google Shape;910;p37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1" name="Google Shape;911;p37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Google Shape;912;p37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13" name="Google Shape;913;p37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914" name="Google Shape;914;p37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37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37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37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37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37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20" name="Google Shape;920;p37"/>
          <p:cNvSpPr/>
          <p:nvPr/>
        </p:nvSpPr>
        <p:spPr>
          <a:xfrm rot="-900027">
            <a:off x="2618604" y="4553282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1" name="Google Shape;921;p37"/>
          <p:cNvGrpSpPr/>
          <p:nvPr/>
        </p:nvGrpSpPr>
        <p:grpSpPr>
          <a:xfrm>
            <a:off x="2627547" y="3185677"/>
            <a:ext cx="10218000" cy="2907600"/>
            <a:chOff x="-1066557" y="-3469414"/>
            <a:chExt cx="10218000" cy="2907600"/>
          </a:xfrm>
        </p:grpSpPr>
        <p:sp>
          <p:nvSpPr>
            <p:cNvPr id="922" name="Google Shape;922;p37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7" name="Google Shape;927;p37"/>
          <p:cNvSpPr/>
          <p:nvPr/>
        </p:nvSpPr>
        <p:spPr>
          <a:xfrm rot="9899973">
            <a:off x="-4723198" y="-333393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8" name="Google Shape;928;p37"/>
          <p:cNvGrpSpPr/>
          <p:nvPr/>
        </p:nvGrpSpPr>
        <p:grpSpPr>
          <a:xfrm rot="10800000">
            <a:off x="-3963250" y="-872058"/>
            <a:ext cx="10218000" cy="2907600"/>
            <a:chOff x="-1066557" y="-3469414"/>
            <a:chExt cx="10218000" cy="2907600"/>
          </a:xfrm>
        </p:grpSpPr>
        <p:sp>
          <p:nvSpPr>
            <p:cNvPr id="929" name="Google Shape;929;p37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37"/>
          <p:cNvSpPr txBox="1"/>
          <p:nvPr>
            <p:ph idx="1" type="subTitle"/>
          </p:nvPr>
        </p:nvSpPr>
        <p:spPr>
          <a:xfrm>
            <a:off x="4801950" y="2146100"/>
            <a:ext cx="28659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5" name="Google Shape;935;p37"/>
          <p:cNvSpPr txBox="1"/>
          <p:nvPr>
            <p:ph type="title"/>
          </p:nvPr>
        </p:nvSpPr>
        <p:spPr>
          <a:xfrm>
            <a:off x="5336250" y="539700"/>
            <a:ext cx="3094500" cy="458100"/>
          </a:xfrm>
          <a:prstGeom prst="rect">
            <a:avLst/>
          </a:prstGeom>
          <a:solidFill>
            <a:srgbClr val="1B1B1B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b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1"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oogle Shape;937;p38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938" name="Google Shape;938;p38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9" name="Google Shape;939;p38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0" name="Google Shape;940;p38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1" name="Google Shape;941;p38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2" name="Google Shape;942;p38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3" name="Google Shape;943;p38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4" name="Google Shape;944;p38"/>
          <p:cNvSpPr/>
          <p:nvPr/>
        </p:nvSpPr>
        <p:spPr>
          <a:xfrm rot="-900027">
            <a:off x="2618604" y="4553282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5" name="Google Shape;945;p38"/>
          <p:cNvGrpSpPr/>
          <p:nvPr/>
        </p:nvGrpSpPr>
        <p:grpSpPr>
          <a:xfrm>
            <a:off x="2627547" y="3185677"/>
            <a:ext cx="10218000" cy="2907600"/>
            <a:chOff x="-1066557" y="-3469414"/>
            <a:chExt cx="10218000" cy="2907600"/>
          </a:xfrm>
        </p:grpSpPr>
        <p:sp>
          <p:nvSpPr>
            <p:cNvPr id="946" name="Google Shape;946;p38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1" name="Google Shape;951;p38"/>
          <p:cNvSpPr/>
          <p:nvPr/>
        </p:nvSpPr>
        <p:spPr>
          <a:xfrm rot="9899973">
            <a:off x="-4723198" y="-333393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2" name="Google Shape;952;p38"/>
          <p:cNvGrpSpPr/>
          <p:nvPr/>
        </p:nvGrpSpPr>
        <p:grpSpPr>
          <a:xfrm rot="10800000">
            <a:off x="-3963250" y="-872058"/>
            <a:ext cx="10218000" cy="2907600"/>
            <a:chOff x="-1066557" y="-3469414"/>
            <a:chExt cx="10218000" cy="2907600"/>
          </a:xfrm>
        </p:grpSpPr>
        <p:sp>
          <p:nvSpPr>
            <p:cNvPr id="953" name="Google Shape;953;p38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8" name="Google Shape;958;p38"/>
          <p:cNvSpPr txBox="1"/>
          <p:nvPr>
            <p:ph idx="1" type="body"/>
          </p:nvPr>
        </p:nvSpPr>
        <p:spPr>
          <a:xfrm>
            <a:off x="713400" y="1049275"/>
            <a:ext cx="7717200" cy="3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"/>
              <a:buChar char="■"/>
              <a:defRPr sz="11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959" name="Google Shape;959;p38"/>
          <p:cNvSpPr txBox="1"/>
          <p:nvPr>
            <p:ph type="title"/>
          </p:nvPr>
        </p:nvSpPr>
        <p:spPr>
          <a:xfrm>
            <a:off x="3667050" y="539700"/>
            <a:ext cx="4763700" cy="458100"/>
          </a:xfrm>
          <a:prstGeom prst="rect">
            <a:avLst/>
          </a:prstGeom>
          <a:solidFill>
            <a:srgbClr val="1B1B1B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b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1_1"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1" name="Google Shape;961;p39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962" name="Google Shape;962;p39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39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39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39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39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39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68" name="Google Shape;968;p39"/>
          <p:cNvSpPr/>
          <p:nvPr/>
        </p:nvSpPr>
        <p:spPr>
          <a:xfrm rot="-900027">
            <a:off x="2618604" y="4553282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9" name="Google Shape;969;p39"/>
          <p:cNvGrpSpPr/>
          <p:nvPr/>
        </p:nvGrpSpPr>
        <p:grpSpPr>
          <a:xfrm>
            <a:off x="2627547" y="3185677"/>
            <a:ext cx="10218000" cy="2907600"/>
            <a:chOff x="-1066557" y="-3469414"/>
            <a:chExt cx="10218000" cy="2907600"/>
          </a:xfrm>
        </p:grpSpPr>
        <p:sp>
          <p:nvSpPr>
            <p:cNvPr id="970" name="Google Shape;970;p39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9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9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5" name="Google Shape;975;p39"/>
          <p:cNvSpPr/>
          <p:nvPr/>
        </p:nvSpPr>
        <p:spPr>
          <a:xfrm rot="9899973">
            <a:off x="-4723198" y="-333393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6" name="Google Shape;976;p39"/>
          <p:cNvGrpSpPr/>
          <p:nvPr/>
        </p:nvGrpSpPr>
        <p:grpSpPr>
          <a:xfrm rot="10800000">
            <a:off x="-3963250" y="-872058"/>
            <a:ext cx="10218000" cy="2907600"/>
            <a:chOff x="-1066557" y="-3469414"/>
            <a:chExt cx="10218000" cy="2907600"/>
          </a:xfrm>
        </p:grpSpPr>
        <p:sp>
          <p:nvSpPr>
            <p:cNvPr id="977" name="Google Shape;977;p39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9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9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9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9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2" name="Google Shape;982;p39"/>
          <p:cNvSpPr txBox="1"/>
          <p:nvPr>
            <p:ph idx="1" type="body"/>
          </p:nvPr>
        </p:nvSpPr>
        <p:spPr>
          <a:xfrm>
            <a:off x="713400" y="1049275"/>
            <a:ext cx="7717200" cy="3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"/>
              <a:buChar char="■"/>
              <a:defRPr sz="11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983" name="Google Shape;983;p39"/>
          <p:cNvSpPr txBox="1"/>
          <p:nvPr>
            <p:ph type="title"/>
          </p:nvPr>
        </p:nvSpPr>
        <p:spPr>
          <a:xfrm>
            <a:off x="3667050" y="539700"/>
            <a:ext cx="4763700" cy="458100"/>
          </a:xfrm>
          <a:prstGeom prst="rect">
            <a:avLst/>
          </a:prstGeom>
          <a:solidFill>
            <a:srgbClr val="1B1B1B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b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6_2_1_1"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5" name="Google Shape;985;p40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986" name="Google Shape;986;p40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7" name="Google Shape;987;p40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8" name="Google Shape;988;p40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9" name="Google Shape;989;p40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0" name="Google Shape;990;p40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1" name="Google Shape;991;p40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92" name="Google Shape;992;p40"/>
          <p:cNvSpPr/>
          <p:nvPr/>
        </p:nvSpPr>
        <p:spPr>
          <a:xfrm rot="-900027">
            <a:off x="-986771" y="382127"/>
            <a:ext cx="10986892" cy="6054838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3" name="Google Shape;993;p40"/>
          <p:cNvCxnSpPr/>
          <p:nvPr/>
        </p:nvCxnSpPr>
        <p:spPr>
          <a:xfrm rot="-899988">
            <a:off x="-2026747" y="4196010"/>
            <a:ext cx="13066830" cy="0"/>
          </a:xfrm>
          <a:prstGeom prst="straightConnector1">
            <a:avLst/>
          </a:prstGeom>
          <a:noFill/>
          <a:ln cap="flat" cmpd="sng" w="2286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994" name="Google Shape;994;p40"/>
          <p:cNvGrpSpPr/>
          <p:nvPr/>
        </p:nvGrpSpPr>
        <p:grpSpPr>
          <a:xfrm>
            <a:off x="-1631828" y="-899373"/>
            <a:ext cx="10218000" cy="2907600"/>
            <a:chOff x="-1066557" y="-3469414"/>
            <a:chExt cx="10218000" cy="2907600"/>
          </a:xfrm>
        </p:grpSpPr>
        <p:sp>
          <p:nvSpPr>
            <p:cNvPr id="995" name="Google Shape;995;p40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0" name="Google Shape;1000;p40"/>
          <p:cNvSpPr txBox="1"/>
          <p:nvPr>
            <p:ph idx="1" type="subTitle"/>
          </p:nvPr>
        </p:nvSpPr>
        <p:spPr>
          <a:xfrm>
            <a:off x="991600" y="1548774"/>
            <a:ext cx="5311800" cy="18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1" name="Google Shape;1001;p40"/>
          <p:cNvSpPr txBox="1"/>
          <p:nvPr>
            <p:ph type="title"/>
          </p:nvPr>
        </p:nvSpPr>
        <p:spPr>
          <a:xfrm>
            <a:off x="4517900" y="539700"/>
            <a:ext cx="3912600" cy="4581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5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71" name="Google Shape;71;p5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7" name="Google Shape;77;p5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78" name="Google Shape;78;p5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5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5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5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5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5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4" name="Google Shape;84;p5"/>
          <p:cNvSpPr/>
          <p:nvPr/>
        </p:nvSpPr>
        <p:spPr>
          <a:xfrm rot="-900027">
            <a:off x="2618604" y="4553282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627547" y="3185677"/>
            <a:ext cx="10218000" cy="2907600"/>
            <a:chOff x="-1066557" y="-3469414"/>
            <a:chExt cx="10218000" cy="2907600"/>
          </a:xfrm>
        </p:grpSpPr>
        <p:sp>
          <p:nvSpPr>
            <p:cNvPr id="86" name="Google Shape;86;p5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 rot="9899973">
            <a:off x="-4723198" y="-333393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5"/>
          <p:cNvGrpSpPr/>
          <p:nvPr/>
        </p:nvGrpSpPr>
        <p:grpSpPr>
          <a:xfrm rot="10800000">
            <a:off x="-3963250" y="-872058"/>
            <a:ext cx="10218000" cy="2907600"/>
            <a:chOff x="-1066557" y="-3469414"/>
            <a:chExt cx="10218000" cy="2907600"/>
          </a:xfrm>
        </p:grpSpPr>
        <p:sp>
          <p:nvSpPr>
            <p:cNvPr id="93" name="Google Shape;93;p5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5"/>
          <p:cNvSpPr txBox="1"/>
          <p:nvPr>
            <p:ph idx="1" type="body"/>
          </p:nvPr>
        </p:nvSpPr>
        <p:spPr>
          <a:xfrm>
            <a:off x="1399950" y="2887325"/>
            <a:ext cx="2686200" cy="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5"/>
          <p:cNvSpPr txBox="1"/>
          <p:nvPr>
            <p:ph idx="2" type="body"/>
          </p:nvPr>
        </p:nvSpPr>
        <p:spPr>
          <a:xfrm>
            <a:off x="5057923" y="2887325"/>
            <a:ext cx="2686200" cy="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5"/>
          <p:cNvSpPr txBox="1"/>
          <p:nvPr>
            <p:ph type="title"/>
          </p:nvPr>
        </p:nvSpPr>
        <p:spPr>
          <a:xfrm>
            <a:off x="1399950" y="2538050"/>
            <a:ext cx="26862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5"/>
          <p:cNvSpPr txBox="1"/>
          <p:nvPr>
            <p:ph idx="3" type="title"/>
          </p:nvPr>
        </p:nvSpPr>
        <p:spPr>
          <a:xfrm>
            <a:off x="5057919" y="2538050"/>
            <a:ext cx="26862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5"/>
          <p:cNvSpPr txBox="1"/>
          <p:nvPr>
            <p:ph idx="4" type="title"/>
          </p:nvPr>
        </p:nvSpPr>
        <p:spPr>
          <a:xfrm>
            <a:off x="4941800" y="539700"/>
            <a:ext cx="3489000" cy="458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b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Google Shape;1003;p41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1004" name="Google Shape;1004;p41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41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41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41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41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41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10" name="Google Shape;1010;p41"/>
          <p:cNvSpPr/>
          <p:nvPr/>
        </p:nvSpPr>
        <p:spPr>
          <a:xfrm rot="-900027">
            <a:off x="-986771" y="419302"/>
            <a:ext cx="10986892" cy="6054838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1" name="Google Shape;1011;p41"/>
          <p:cNvCxnSpPr/>
          <p:nvPr/>
        </p:nvCxnSpPr>
        <p:spPr>
          <a:xfrm rot="-899988">
            <a:off x="-2026747" y="4196010"/>
            <a:ext cx="13066830" cy="0"/>
          </a:xfrm>
          <a:prstGeom prst="straightConnector1">
            <a:avLst/>
          </a:prstGeom>
          <a:noFill/>
          <a:ln cap="flat" cmpd="sng" w="2286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012" name="Google Shape;1012;p41"/>
          <p:cNvGrpSpPr/>
          <p:nvPr/>
        </p:nvGrpSpPr>
        <p:grpSpPr>
          <a:xfrm>
            <a:off x="-1631828" y="-899373"/>
            <a:ext cx="10218000" cy="2907600"/>
            <a:chOff x="-1066557" y="-3469414"/>
            <a:chExt cx="10218000" cy="2907600"/>
          </a:xfrm>
        </p:grpSpPr>
        <p:sp>
          <p:nvSpPr>
            <p:cNvPr id="1013" name="Google Shape;1013;p41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1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1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1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8" name="Google Shape;1018;p41"/>
          <p:cNvSpPr txBox="1"/>
          <p:nvPr>
            <p:ph type="ctrTitle"/>
          </p:nvPr>
        </p:nvSpPr>
        <p:spPr>
          <a:xfrm rot="-900040">
            <a:off x="686175" y="1421246"/>
            <a:ext cx="3868943" cy="9158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9" name="Google Shape;1019;p41"/>
          <p:cNvSpPr txBox="1"/>
          <p:nvPr>
            <p:ph idx="1" type="subTitle"/>
          </p:nvPr>
        </p:nvSpPr>
        <p:spPr>
          <a:xfrm rot="-899995">
            <a:off x="980828" y="2374939"/>
            <a:ext cx="3863339" cy="118646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_1"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1" name="Google Shape;1021;p42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1022" name="Google Shape;1022;p42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3" name="Google Shape;1023;p42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4" name="Google Shape;1024;p42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5" name="Google Shape;1025;p42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Google Shape;1026;p42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7" name="Google Shape;1027;p42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28" name="Google Shape;1028;p42"/>
          <p:cNvSpPr/>
          <p:nvPr/>
        </p:nvSpPr>
        <p:spPr>
          <a:xfrm rot="-900027">
            <a:off x="-986771" y="382127"/>
            <a:ext cx="10986892" cy="6054838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9" name="Google Shape;1029;p42"/>
          <p:cNvCxnSpPr/>
          <p:nvPr/>
        </p:nvCxnSpPr>
        <p:spPr>
          <a:xfrm rot="-899988">
            <a:off x="-2026747" y="4196010"/>
            <a:ext cx="13066830" cy="0"/>
          </a:xfrm>
          <a:prstGeom prst="straightConnector1">
            <a:avLst/>
          </a:prstGeom>
          <a:noFill/>
          <a:ln cap="flat" cmpd="sng" w="2286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030" name="Google Shape;1030;p42"/>
          <p:cNvGrpSpPr/>
          <p:nvPr/>
        </p:nvGrpSpPr>
        <p:grpSpPr>
          <a:xfrm>
            <a:off x="-1631828" y="-899373"/>
            <a:ext cx="10218000" cy="2907600"/>
            <a:chOff x="-1066557" y="-3469414"/>
            <a:chExt cx="10218000" cy="2907600"/>
          </a:xfrm>
        </p:grpSpPr>
        <p:sp>
          <p:nvSpPr>
            <p:cNvPr id="1031" name="Google Shape;1031;p42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_1_1"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oogle Shape;1037;p43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1038" name="Google Shape;1038;p43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9" name="Google Shape;1039;p43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0" name="Google Shape;1040;p43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1" name="Google Shape;1041;p43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2" name="Google Shape;1042;p43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3" name="Google Shape;1043;p43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44" name="Google Shape;1044;p43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1045" name="Google Shape;1045;p43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" name="Google Shape;1046;p43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7" name="Google Shape;1047;p43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8" name="Google Shape;1048;p43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43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43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51" name="Google Shape;1051;p43"/>
          <p:cNvSpPr/>
          <p:nvPr/>
        </p:nvSpPr>
        <p:spPr>
          <a:xfrm rot="-900027">
            <a:off x="2618604" y="4553282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2" name="Google Shape;1052;p43"/>
          <p:cNvGrpSpPr/>
          <p:nvPr/>
        </p:nvGrpSpPr>
        <p:grpSpPr>
          <a:xfrm>
            <a:off x="2627547" y="3185677"/>
            <a:ext cx="10218000" cy="2907600"/>
            <a:chOff x="-1066557" y="-3469414"/>
            <a:chExt cx="10218000" cy="2907600"/>
          </a:xfrm>
        </p:grpSpPr>
        <p:sp>
          <p:nvSpPr>
            <p:cNvPr id="1053" name="Google Shape;1053;p43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3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3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3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8" name="Google Shape;1058;p43"/>
          <p:cNvSpPr/>
          <p:nvPr/>
        </p:nvSpPr>
        <p:spPr>
          <a:xfrm rot="9899973">
            <a:off x="-4723198" y="-333393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9" name="Google Shape;1059;p43"/>
          <p:cNvGrpSpPr/>
          <p:nvPr/>
        </p:nvGrpSpPr>
        <p:grpSpPr>
          <a:xfrm rot="10800000">
            <a:off x="-3963250" y="-872058"/>
            <a:ext cx="10218000" cy="2907600"/>
            <a:chOff x="-1066557" y="-3469414"/>
            <a:chExt cx="10218000" cy="2907600"/>
          </a:xfrm>
        </p:grpSpPr>
        <p:sp>
          <p:nvSpPr>
            <p:cNvPr id="1060" name="Google Shape;1060;p43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12"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44"/>
          <p:cNvSpPr txBox="1"/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6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105" name="Google Shape;105;p6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6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6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6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6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6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" name="Google Shape;111;p6"/>
          <p:cNvSpPr/>
          <p:nvPr/>
        </p:nvSpPr>
        <p:spPr>
          <a:xfrm rot="-900027">
            <a:off x="2618604" y="4553282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6"/>
          <p:cNvGrpSpPr/>
          <p:nvPr/>
        </p:nvGrpSpPr>
        <p:grpSpPr>
          <a:xfrm>
            <a:off x="2627547" y="3185677"/>
            <a:ext cx="10218000" cy="2907600"/>
            <a:chOff x="-1066557" y="-3469414"/>
            <a:chExt cx="10218000" cy="2907600"/>
          </a:xfrm>
        </p:grpSpPr>
        <p:sp>
          <p:nvSpPr>
            <p:cNvPr id="113" name="Google Shape;113;p6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6"/>
          <p:cNvSpPr/>
          <p:nvPr/>
        </p:nvSpPr>
        <p:spPr>
          <a:xfrm rot="9899973">
            <a:off x="-4723198" y="-333393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6"/>
          <p:cNvGrpSpPr/>
          <p:nvPr/>
        </p:nvGrpSpPr>
        <p:grpSpPr>
          <a:xfrm rot="10800000">
            <a:off x="-3963250" y="-872058"/>
            <a:ext cx="10218000" cy="2907600"/>
            <a:chOff x="-1066557" y="-3469414"/>
            <a:chExt cx="10218000" cy="2907600"/>
          </a:xfrm>
        </p:grpSpPr>
        <p:sp>
          <p:nvSpPr>
            <p:cNvPr id="120" name="Google Shape;120;p6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6"/>
          <p:cNvSpPr txBox="1"/>
          <p:nvPr>
            <p:ph type="title"/>
          </p:nvPr>
        </p:nvSpPr>
        <p:spPr>
          <a:xfrm>
            <a:off x="4134975" y="539700"/>
            <a:ext cx="4295700" cy="458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b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128" name="Google Shape;128;p7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7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7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7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7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7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4" name="Google Shape;134;p7"/>
          <p:cNvSpPr/>
          <p:nvPr/>
        </p:nvSpPr>
        <p:spPr>
          <a:xfrm rot="-900027">
            <a:off x="2618604" y="4553282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7"/>
          <p:cNvGrpSpPr/>
          <p:nvPr/>
        </p:nvGrpSpPr>
        <p:grpSpPr>
          <a:xfrm>
            <a:off x="2627547" y="3185677"/>
            <a:ext cx="10218000" cy="2907600"/>
            <a:chOff x="-1066557" y="-3469414"/>
            <a:chExt cx="10218000" cy="2907600"/>
          </a:xfrm>
        </p:grpSpPr>
        <p:sp>
          <p:nvSpPr>
            <p:cNvPr id="136" name="Google Shape;136;p7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7"/>
          <p:cNvSpPr/>
          <p:nvPr/>
        </p:nvSpPr>
        <p:spPr>
          <a:xfrm rot="9899973">
            <a:off x="-4723198" y="-333393"/>
            <a:ext cx="10986892" cy="1001329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7"/>
          <p:cNvGrpSpPr/>
          <p:nvPr/>
        </p:nvGrpSpPr>
        <p:grpSpPr>
          <a:xfrm rot="10800000">
            <a:off x="-3963250" y="-872058"/>
            <a:ext cx="10218000" cy="2907600"/>
            <a:chOff x="-1066557" y="-3469414"/>
            <a:chExt cx="10218000" cy="2907600"/>
          </a:xfrm>
        </p:grpSpPr>
        <p:sp>
          <p:nvSpPr>
            <p:cNvPr id="143" name="Google Shape;143;p7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7"/>
          <p:cNvSpPr txBox="1"/>
          <p:nvPr>
            <p:ph type="title"/>
          </p:nvPr>
        </p:nvSpPr>
        <p:spPr>
          <a:xfrm>
            <a:off x="886650" y="1146250"/>
            <a:ext cx="4316400" cy="555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886650" y="1891550"/>
            <a:ext cx="4316400" cy="21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■"/>
              <a:defRPr sz="15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8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152" name="Google Shape;152;p8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8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8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8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8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8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8" name="Google Shape;158;p8"/>
          <p:cNvSpPr/>
          <p:nvPr/>
        </p:nvSpPr>
        <p:spPr>
          <a:xfrm rot="-900027">
            <a:off x="-986771" y="419302"/>
            <a:ext cx="10986892" cy="6054838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" name="Google Shape;159;p8"/>
          <p:cNvGrpSpPr/>
          <p:nvPr/>
        </p:nvGrpSpPr>
        <p:grpSpPr>
          <a:xfrm>
            <a:off x="-1631828" y="-899373"/>
            <a:ext cx="10218000" cy="2907600"/>
            <a:chOff x="-1066557" y="-3469414"/>
            <a:chExt cx="10218000" cy="2907600"/>
          </a:xfrm>
        </p:grpSpPr>
        <p:sp>
          <p:nvSpPr>
            <p:cNvPr id="160" name="Google Shape;160;p8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5" name="Google Shape;165;p8"/>
          <p:cNvCxnSpPr/>
          <p:nvPr/>
        </p:nvCxnSpPr>
        <p:spPr>
          <a:xfrm rot="-899988">
            <a:off x="-2026747" y="4196010"/>
            <a:ext cx="13066830" cy="0"/>
          </a:xfrm>
          <a:prstGeom prst="straightConnector1">
            <a:avLst/>
          </a:prstGeom>
          <a:noFill/>
          <a:ln cap="flat" cmpd="sng" w="2286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6" name="Google Shape;166;p8"/>
          <p:cNvSpPr txBox="1"/>
          <p:nvPr>
            <p:ph type="title"/>
          </p:nvPr>
        </p:nvSpPr>
        <p:spPr>
          <a:xfrm rot="-900082">
            <a:off x="1090532" y="1357598"/>
            <a:ext cx="4764682" cy="243746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9"/>
          <p:cNvGrpSpPr/>
          <p:nvPr/>
        </p:nvGrpSpPr>
        <p:grpSpPr>
          <a:xfrm>
            <a:off x="1" y="0"/>
            <a:ext cx="9144000" cy="5143500"/>
            <a:chOff x="1" y="0"/>
            <a:chExt cx="9144000" cy="5143500"/>
          </a:xfrm>
        </p:grpSpPr>
        <p:cxnSp>
          <p:nvCxnSpPr>
            <p:cNvPr id="169" name="Google Shape;169;p9"/>
            <p:cNvCxnSpPr/>
            <p:nvPr/>
          </p:nvCxnSpPr>
          <p:spPr>
            <a:xfrm>
              <a:off x="18288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9"/>
            <p:cNvCxnSpPr/>
            <p:nvPr/>
          </p:nvCxnSpPr>
          <p:spPr>
            <a:xfrm>
              <a:off x="36576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9"/>
            <p:cNvCxnSpPr/>
            <p:nvPr/>
          </p:nvCxnSpPr>
          <p:spPr>
            <a:xfrm>
              <a:off x="54864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9"/>
            <p:cNvCxnSpPr/>
            <p:nvPr/>
          </p:nvCxnSpPr>
          <p:spPr>
            <a:xfrm>
              <a:off x="7315200" y="0"/>
              <a:ext cx="0" cy="51435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9"/>
            <p:cNvCxnSpPr/>
            <p:nvPr/>
          </p:nvCxnSpPr>
          <p:spPr>
            <a:xfrm>
              <a:off x="4572001" y="-28575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9"/>
            <p:cNvCxnSpPr/>
            <p:nvPr/>
          </p:nvCxnSpPr>
          <p:spPr>
            <a:xfrm>
              <a:off x="4572001" y="-1143000"/>
              <a:ext cx="0" cy="9144000"/>
            </a:xfrm>
            <a:prstGeom prst="straightConnector1">
              <a:avLst/>
            </a:prstGeom>
            <a:noFill/>
            <a:ln cap="flat" cmpd="sng" w="38100">
              <a:solidFill>
                <a:srgbClr val="E7E7E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5" name="Google Shape;175;p9"/>
          <p:cNvSpPr/>
          <p:nvPr/>
        </p:nvSpPr>
        <p:spPr>
          <a:xfrm rot="-900027">
            <a:off x="-986771" y="382127"/>
            <a:ext cx="10986892" cy="6054838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" name="Google Shape;176;p9"/>
          <p:cNvCxnSpPr/>
          <p:nvPr/>
        </p:nvCxnSpPr>
        <p:spPr>
          <a:xfrm rot="-899988">
            <a:off x="-2026747" y="4196010"/>
            <a:ext cx="13066830" cy="0"/>
          </a:xfrm>
          <a:prstGeom prst="straightConnector1">
            <a:avLst/>
          </a:prstGeom>
          <a:noFill/>
          <a:ln cap="flat" cmpd="sng" w="2286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77" name="Google Shape;177;p9"/>
          <p:cNvGrpSpPr/>
          <p:nvPr/>
        </p:nvGrpSpPr>
        <p:grpSpPr>
          <a:xfrm>
            <a:off x="-1631828" y="-899373"/>
            <a:ext cx="10218000" cy="2907600"/>
            <a:chOff x="-1066557" y="-3469414"/>
            <a:chExt cx="10218000" cy="2907600"/>
          </a:xfrm>
        </p:grpSpPr>
        <p:sp>
          <p:nvSpPr>
            <p:cNvPr id="178" name="Google Shape;178;p9"/>
            <p:cNvSpPr/>
            <p:nvPr/>
          </p:nvSpPr>
          <p:spPr>
            <a:xfrm rot="-900031">
              <a:off x="-1221484" y="-2110180"/>
              <a:ext cx="10527852" cy="18913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 rot="-900000">
              <a:off x="-448705" y="-1136884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 rot="-900000">
              <a:off x="1972815" y="-1785728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 rot="-900000">
              <a:off x="4394335" y="-2434572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 rot="-900000">
              <a:off x="6815855" y="-3083416"/>
              <a:ext cx="1717900" cy="189300"/>
            </a:xfrm>
            <a:prstGeom prst="flowChartInputOutput">
              <a:avLst/>
            </a:prstGeom>
            <a:gradFill>
              <a:gsLst>
                <a:gs pos="0">
                  <a:schemeClr val="lt2"/>
                </a:gs>
                <a:gs pos="100000">
                  <a:srgbClr val="D5B16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9"/>
          <p:cNvSpPr txBox="1"/>
          <p:nvPr>
            <p:ph type="title"/>
          </p:nvPr>
        </p:nvSpPr>
        <p:spPr>
          <a:xfrm rot="-899819">
            <a:off x="1217668" y="1425517"/>
            <a:ext cx="4053049" cy="151633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1" sz="1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4" name="Google Shape;184;p9"/>
          <p:cNvSpPr txBox="1"/>
          <p:nvPr>
            <p:ph idx="1" type="subTitle"/>
          </p:nvPr>
        </p:nvSpPr>
        <p:spPr>
          <a:xfrm rot="-899872">
            <a:off x="1535983" y="2900151"/>
            <a:ext cx="4049339" cy="9292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10"/>
          <p:cNvSpPr txBox="1"/>
          <p:nvPr>
            <p:ph type="title"/>
          </p:nvPr>
        </p:nvSpPr>
        <p:spPr>
          <a:xfrm>
            <a:off x="713400" y="3534300"/>
            <a:ext cx="3609600" cy="1069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2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rgbClr val="D2D2D2"/>
            </a:gs>
          </a:gsLst>
          <a:lin ang="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25" y="539700"/>
            <a:ext cx="77175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jalla One"/>
              <a:buNone/>
              <a:defRPr sz="26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jalla One"/>
              <a:buNone/>
              <a:defRPr sz="26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jalla One"/>
              <a:buNone/>
              <a:defRPr sz="26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jalla One"/>
              <a:buNone/>
              <a:defRPr sz="26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jalla One"/>
              <a:buNone/>
              <a:defRPr sz="26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jalla One"/>
              <a:buNone/>
              <a:defRPr sz="26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jalla One"/>
              <a:buNone/>
              <a:defRPr sz="26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jalla One"/>
              <a:buNone/>
              <a:defRPr sz="26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jalla One"/>
              <a:buNone/>
              <a:defRPr sz="26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rro"/>
              <a:buChar char="●"/>
              <a:defRPr>
                <a:solidFill>
                  <a:schemeClr val="dk1"/>
                </a:solidFill>
                <a:latin typeface="Farro"/>
                <a:ea typeface="Farro"/>
                <a:cs typeface="Farro"/>
                <a:sym typeface="Farro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rro"/>
              <a:buChar char="○"/>
              <a:defRPr>
                <a:solidFill>
                  <a:schemeClr val="dk1"/>
                </a:solidFill>
                <a:latin typeface="Farro"/>
                <a:ea typeface="Farro"/>
                <a:cs typeface="Farro"/>
                <a:sym typeface="Farro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rro"/>
              <a:buChar char="■"/>
              <a:defRPr>
                <a:solidFill>
                  <a:schemeClr val="dk1"/>
                </a:solidFill>
                <a:latin typeface="Farro"/>
                <a:ea typeface="Farro"/>
                <a:cs typeface="Farro"/>
                <a:sym typeface="Farro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rro"/>
              <a:buChar char="●"/>
              <a:defRPr>
                <a:solidFill>
                  <a:schemeClr val="dk1"/>
                </a:solidFill>
                <a:latin typeface="Farro"/>
                <a:ea typeface="Farro"/>
                <a:cs typeface="Farro"/>
                <a:sym typeface="Farro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rro"/>
              <a:buChar char="○"/>
              <a:defRPr>
                <a:solidFill>
                  <a:schemeClr val="dk1"/>
                </a:solidFill>
                <a:latin typeface="Farro"/>
                <a:ea typeface="Farro"/>
                <a:cs typeface="Farro"/>
                <a:sym typeface="Farro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rro"/>
              <a:buChar char="■"/>
              <a:defRPr>
                <a:solidFill>
                  <a:schemeClr val="dk1"/>
                </a:solidFill>
                <a:latin typeface="Farro"/>
                <a:ea typeface="Farro"/>
                <a:cs typeface="Farro"/>
                <a:sym typeface="Farro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rro"/>
              <a:buChar char="●"/>
              <a:defRPr>
                <a:solidFill>
                  <a:schemeClr val="dk1"/>
                </a:solidFill>
                <a:latin typeface="Farro"/>
                <a:ea typeface="Farro"/>
                <a:cs typeface="Farro"/>
                <a:sym typeface="Farro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rro"/>
              <a:buChar char="○"/>
              <a:defRPr>
                <a:solidFill>
                  <a:schemeClr val="dk1"/>
                </a:solidFill>
                <a:latin typeface="Farro"/>
                <a:ea typeface="Farro"/>
                <a:cs typeface="Farro"/>
                <a:sym typeface="Farro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rro"/>
              <a:buChar char="■"/>
              <a:defRPr>
                <a:solidFill>
                  <a:schemeClr val="dk1"/>
                </a:solidFill>
                <a:latin typeface="Farro"/>
                <a:ea typeface="Farro"/>
                <a:cs typeface="Farro"/>
                <a:sym typeface="Far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45"/>
          <p:cNvSpPr txBox="1"/>
          <p:nvPr>
            <p:ph idx="1" type="subTitle"/>
          </p:nvPr>
        </p:nvSpPr>
        <p:spPr>
          <a:xfrm rot="-899873">
            <a:off x="1411961" y="3741402"/>
            <a:ext cx="1166227" cy="50816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TEAM E</a:t>
            </a:r>
            <a:endParaRPr b="1" sz="2000"/>
          </a:p>
        </p:txBody>
      </p:sp>
      <p:pic>
        <p:nvPicPr>
          <p:cNvPr id="1072" name="Google Shape;10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">
            <a:off x="6331091" y="437328"/>
            <a:ext cx="2404377" cy="419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45"/>
          <p:cNvSpPr txBox="1"/>
          <p:nvPr>
            <p:ph type="ctrTitle"/>
          </p:nvPr>
        </p:nvSpPr>
        <p:spPr>
          <a:xfrm rot="-900110">
            <a:off x="841536" y="1050153"/>
            <a:ext cx="4434229" cy="162868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POLICE OVERTIME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Project Extension</a:t>
            </a:r>
            <a:endParaRPr sz="4000"/>
          </a:p>
        </p:txBody>
      </p:sp>
      <p:sp>
        <p:nvSpPr>
          <p:cNvPr id="1074" name="Google Shape;1074;p45"/>
          <p:cNvSpPr txBox="1"/>
          <p:nvPr/>
        </p:nvSpPr>
        <p:spPr>
          <a:xfrm rot="-887134">
            <a:off x="1124948" y="2535241"/>
            <a:ext cx="4706855" cy="10466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Farro"/>
                <a:ea typeface="Farro"/>
                <a:cs typeface="Farro"/>
                <a:sym typeface="Farro"/>
              </a:rPr>
              <a:t>Exploring the Nexus of Overtime Expenditure, Staffing Levels and Crime Rates within BDP</a:t>
            </a:r>
            <a:endParaRPr sz="1600">
              <a:solidFill>
                <a:schemeClr val="lt2"/>
              </a:solidFill>
              <a:latin typeface="Farro"/>
              <a:ea typeface="Farro"/>
              <a:cs typeface="Farro"/>
              <a:sym typeface="Far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Farro"/>
              <a:ea typeface="Farro"/>
              <a:cs typeface="Farro"/>
              <a:sym typeface="Farro"/>
            </a:endParaRPr>
          </a:p>
        </p:txBody>
      </p:sp>
      <p:sp>
        <p:nvSpPr>
          <p:cNvPr id="1075" name="Google Shape;1075;p45"/>
          <p:cNvSpPr txBox="1"/>
          <p:nvPr/>
        </p:nvSpPr>
        <p:spPr>
          <a:xfrm rot="-887214">
            <a:off x="1406534" y="3810719"/>
            <a:ext cx="5087282" cy="3695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Farro"/>
                <a:ea typeface="Farro"/>
                <a:cs typeface="Farro"/>
                <a:sym typeface="Farro"/>
              </a:rPr>
              <a:t>Nurassyl Medeu, Jiawei Sun, Truc Duong, Can Wang, Al Mbaye</a:t>
            </a:r>
            <a:endParaRPr sz="1200">
              <a:solidFill>
                <a:schemeClr val="dk2"/>
              </a:solidFill>
              <a:latin typeface="Farro"/>
              <a:ea typeface="Farro"/>
              <a:cs typeface="Farro"/>
              <a:sym typeface="Far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54"/>
          <p:cNvSpPr txBox="1"/>
          <p:nvPr>
            <p:ph type="ctrTitle"/>
          </p:nvPr>
        </p:nvSpPr>
        <p:spPr>
          <a:xfrm rot="-900081">
            <a:off x="855233" y="1311783"/>
            <a:ext cx="4496957" cy="1989924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for listening!</a:t>
            </a:r>
            <a:endParaRPr sz="5000"/>
          </a:p>
        </p:txBody>
      </p:sp>
      <p:pic>
        <p:nvPicPr>
          <p:cNvPr id="1196" name="Google Shape;119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62055">
            <a:off x="4957418" y="80069"/>
            <a:ext cx="3554440" cy="3554440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Google Shape;1197;p54"/>
          <p:cNvSpPr txBox="1"/>
          <p:nvPr>
            <p:ph idx="1" type="subTitle"/>
          </p:nvPr>
        </p:nvSpPr>
        <p:spPr>
          <a:xfrm rot="-900280">
            <a:off x="1356759" y="3722506"/>
            <a:ext cx="1360383" cy="553209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TEAM E</a:t>
            </a:r>
            <a:endParaRPr b="1" sz="2500"/>
          </a:p>
        </p:txBody>
      </p:sp>
      <p:pic>
        <p:nvPicPr>
          <p:cNvPr id="1198" name="Google Shape;119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99995">
            <a:off x="2880132" y="3134512"/>
            <a:ext cx="730037" cy="980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Google Shape;1203;p55"/>
          <p:cNvGrpSpPr/>
          <p:nvPr/>
        </p:nvGrpSpPr>
        <p:grpSpPr>
          <a:xfrm>
            <a:off x="727969" y="1034919"/>
            <a:ext cx="7688053" cy="684764"/>
            <a:chOff x="424813" y="1177875"/>
            <a:chExt cx="8294371" cy="849900"/>
          </a:xfrm>
        </p:grpSpPr>
        <p:sp>
          <p:nvSpPr>
            <p:cNvPr id="1204" name="Google Shape;1204;p55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55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6" name="Google Shape;1206;p55"/>
          <p:cNvSpPr txBox="1"/>
          <p:nvPr/>
        </p:nvSpPr>
        <p:spPr>
          <a:xfrm>
            <a:off x="905141" y="1035066"/>
            <a:ext cx="22455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>
                <a:solidFill>
                  <a:srgbClr val="212121"/>
                </a:solidFill>
                <a:latin typeface="Farro"/>
                <a:ea typeface="Farro"/>
                <a:cs typeface="Farro"/>
                <a:sym typeface="Farro"/>
              </a:rPr>
              <a:t>Nurassyl Medeu</a:t>
            </a:r>
            <a:endParaRPr b="1">
              <a:solidFill>
                <a:srgbClr val="212121"/>
              </a:solidFill>
              <a:latin typeface="Farro"/>
              <a:ea typeface="Farro"/>
              <a:cs typeface="Farro"/>
              <a:sym typeface="Farro"/>
            </a:endParaRPr>
          </a:p>
        </p:txBody>
      </p:sp>
      <p:sp>
        <p:nvSpPr>
          <p:cNvPr id="1207" name="Google Shape;1207;p55"/>
          <p:cNvSpPr txBox="1"/>
          <p:nvPr/>
        </p:nvSpPr>
        <p:spPr>
          <a:xfrm>
            <a:off x="3560501" y="1035080"/>
            <a:ext cx="47385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Initiate project extension ideas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Created a model using historical trends to predict future BPD overtime spending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208" name="Google Shape;1208;p55"/>
          <p:cNvGrpSpPr/>
          <p:nvPr/>
        </p:nvGrpSpPr>
        <p:grpSpPr>
          <a:xfrm>
            <a:off x="727969" y="1783027"/>
            <a:ext cx="7688042" cy="684764"/>
            <a:chOff x="424813" y="2075689"/>
            <a:chExt cx="8294360" cy="849900"/>
          </a:xfrm>
        </p:grpSpPr>
        <p:sp>
          <p:nvSpPr>
            <p:cNvPr id="1209" name="Google Shape;1209;p55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55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1" name="Google Shape;1211;p55"/>
          <p:cNvSpPr txBox="1"/>
          <p:nvPr/>
        </p:nvSpPr>
        <p:spPr>
          <a:xfrm>
            <a:off x="905141" y="1783077"/>
            <a:ext cx="22455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>
                <a:solidFill>
                  <a:srgbClr val="212121"/>
                </a:solidFill>
                <a:latin typeface="Farro"/>
                <a:ea typeface="Farro"/>
                <a:cs typeface="Farro"/>
                <a:sym typeface="Farro"/>
              </a:rPr>
              <a:t>Jiawei Sun</a:t>
            </a:r>
            <a:endParaRPr b="1">
              <a:solidFill>
                <a:srgbClr val="212121"/>
              </a:solidFill>
              <a:latin typeface="Farro"/>
              <a:ea typeface="Farro"/>
              <a:cs typeface="Farro"/>
              <a:sym typeface="Farro"/>
            </a:endParaRPr>
          </a:p>
        </p:txBody>
      </p:sp>
      <p:sp>
        <p:nvSpPr>
          <p:cNvPr id="1212" name="Google Shape;1212;p55"/>
          <p:cNvSpPr txBox="1"/>
          <p:nvPr/>
        </p:nvSpPr>
        <p:spPr>
          <a:xfrm>
            <a:off x="3560501" y="1783140"/>
            <a:ext cx="47385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Analyzed overtime earnings, hours paid, hours worked relation.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Contributed to building the prediction model for  future BPD overtime spending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213" name="Google Shape;1213;p55"/>
          <p:cNvGrpSpPr/>
          <p:nvPr/>
        </p:nvGrpSpPr>
        <p:grpSpPr>
          <a:xfrm>
            <a:off x="727969" y="2531136"/>
            <a:ext cx="7688042" cy="684791"/>
            <a:chOff x="424813" y="2974405"/>
            <a:chExt cx="8294360" cy="849933"/>
          </a:xfrm>
        </p:grpSpPr>
        <p:sp>
          <p:nvSpPr>
            <p:cNvPr id="1214" name="Google Shape;1214;p55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5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6" name="Google Shape;1216;p55"/>
          <p:cNvSpPr txBox="1"/>
          <p:nvPr/>
        </p:nvSpPr>
        <p:spPr>
          <a:xfrm>
            <a:off x="905141" y="2531153"/>
            <a:ext cx="22455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>
                <a:solidFill>
                  <a:srgbClr val="212121"/>
                </a:solidFill>
                <a:latin typeface="Farro"/>
                <a:ea typeface="Farro"/>
                <a:cs typeface="Farro"/>
                <a:sym typeface="Farro"/>
              </a:rPr>
              <a:t>Truc Duong</a:t>
            </a:r>
            <a:endParaRPr b="1">
              <a:solidFill>
                <a:srgbClr val="212121"/>
              </a:solidFill>
              <a:latin typeface="Farro"/>
              <a:ea typeface="Farro"/>
              <a:cs typeface="Farro"/>
              <a:sym typeface="Farro"/>
            </a:endParaRPr>
          </a:p>
        </p:txBody>
      </p:sp>
      <p:sp>
        <p:nvSpPr>
          <p:cNvPr id="1217" name="Google Shape;1217;p55"/>
          <p:cNvSpPr txBox="1"/>
          <p:nvPr/>
        </p:nvSpPr>
        <p:spPr>
          <a:xfrm>
            <a:off x="3560501" y="2534237"/>
            <a:ext cx="47385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Contributed to project extension ideas, datasets on crime rates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Analyzed staffing, overtime spending trends changes overtime and by districts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218" name="Google Shape;1218;p55"/>
          <p:cNvGrpSpPr/>
          <p:nvPr/>
        </p:nvGrpSpPr>
        <p:grpSpPr>
          <a:xfrm>
            <a:off x="727969" y="3279272"/>
            <a:ext cx="7688042" cy="684791"/>
            <a:chOff x="424813" y="3871259"/>
            <a:chExt cx="8294360" cy="849933"/>
          </a:xfrm>
        </p:grpSpPr>
        <p:sp>
          <p:nvSpPr>
            <p:cNvPr id="1219" name="Google Shape;1219;p55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5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1" name="Google Shape;1221;p55"/>
          <p:cNvSpPr txBox="1"/>
          <p:nvPr/>
        </p:nvSpPr>
        <p:spPr>
          <a:xfrm>
            <a:off x="905141" y="3279228"/>
            <a:ext cx="22455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>
                <a:solidFill>
                  <a:srgbClr val="212121"/>
                </a:solidFill>
                <a:latin typeface="Farro"/>
                <a:ea typeface="Farro"/>
                <a:cs typeface="Farro"/>
                <a:sym typeface="Farro"/>
              </a:rPr>
              <a:t>Can Wang</a:t>
            </a:r>
            <a:endParaRPr b="1">
              <a:solidFill>
                <a:srgbClr val="212121"/>
              </a:solidFill>
              <a:latin typeface="Farro"/>
              <a:ea typeface="Farro"/>
              <a:cs typeface="Farro"/>
              <a:sym typeface="Farro"/>
            </a:endParaRPr>
          </a:p>
        </p:txBody>
      </p:sp>
      <p:sp>
        <p:nvSpPr>
          <p:cNvPr id="1222" name="Google Shape;1222;p55"/>
          <p:cNvSpPr txBox="1"/>
          <p:nvPr/>
        </p:nvSpPr>
        <p:spPr>
          <a:xfrm>
            <a:off x="3560501" y="3281172"/>
            <a:ext cx="47385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Complete additional base questions.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Analyze the factors that affected overtime payments.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223" name="Google Shape;1223;p55"/>
          <p:cNvGrpSpPr/>
          <p:nvPr/>
        </p:nvGrpSpPr>
        <p:grpSpPr>
          <a:xfrm>
            <a:off x="727969" y="4095922"/>
            <a:ext cx="7688042" cy="684791"/>
            <a:chOff x="424813" y="3871259"/>
            <a:chExt cx="8294360" cy="849933"/>
          </a:xfrm>
        </p:grpSpPr>
        <p:sp>
          <p:nvSpPr>
            <p:cNvPr id="1224" name="Google Shape;1224;p55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5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6" name="Google Shape;1226;p55"/>
          <p:cNvSpPr txBox="1"/>
          <p:nvPr/>
        </p:nvSpPr>
        <p:spPr>
          <a:xfrm>
            <a:off x="905141" y="4095878"/>
            <a:ext cx="22455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212121"/>
                </a:solidFill>
                <a:latin typeface="Farro"/>
                <a:ea typeface="Farro"/>
                <a:cs typeface="Farro"/>
                <a:sym typeface="Farro"/>
              </a:rPr>
              <a:t>Al Mbaye</a:t>
            </a:r>
            <a:endParaRPr b="1">
              <a:solidFill>
                <a:srgbClr val="212121"/>
              </a:solidFill>
              <a:latin typeface="Farro"/>
              <a:ea typeface="Farro"/>
              <a:cs typeface="Farro"/>
              <a:sym typeface="Farro"/>
            </a:endParaRPr>
          </a:p>
        </p:txBody>
      </p:sp>
      <p:sp>
        <p:nvSpPr>
          <p:cNvPr id="1227" name="Google Shape;1227;p55"/>
          <p:cNvSpPr txBox="1"/>
          <p:nvPr/>
        </p:nvSpPr>
        <p:spPr>
          <a:xfrm>
            <a:off x="3560501" y="4097822"/>
            <a:ext cx="47385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Contributed to project extension ideas, datasets on other cities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Analyzed staffing vs crime rates trends, crime incidents category over years and by districts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8" name="Google Shape;1228;p55"/>
          <p:cNvSpPr txBox="1"/>
          <p:nvPr/>
        </p:nvSpPr>
        <p:spPr>
          <a:xfrm>
            <a:off x="727975" y="242425"/>
            <a:ext cx="521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Individual Contribution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229" name="Google Shape;1229;p55"/>
          <p:cNvPicPr preferRelativeResize="0"/>
          <p:nvPr/>
        </p:nvPicPr>
        <p:blipFill rotWithShape="1">
          <a:blip r:embed="rId3">
            <a:alphaModFix/>
          </a:blip>
          <a:srcRect b="0" l="8147" r="0" t="0"/>
          <a:stretch/>
        </p:blipFill>
        <p:spPr>
          <a:xfrm rot="765833">
            <a:off x="7235798" y="240573"/>
            <a:ext cx="1658909" cy="1097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46"/>
          <p:cNvGrpSpPr/>
          <p:nvPr/>
        </p:nvGrpSpPr>
        <p:grpSpPr>
          <a:xfrm>
            <a:off x="431825" y="1342525"/>
            <a:ext cx="2683300" cy="3302700"/>
            <a:chOff x="431825" y="1342525"/>
            <a:chExt cx="2683300" cy="3302700"/>
          </a:xfrm>
        </p:grpSpPr>
        <p:sp>
          <p:nvSpPr>
            <p:cNvPr id="1081" name="Google Shape;1081;p46"/>
            <p:cNvSpPr/>
            <p:nvPr/>
          </p:nvSpPr>
          <p:spPr>
            <a:xfrm>
              <a:off x="431825" y="1342525"/>
              <a:ext cx="2683200" cy="33027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6"/>
            <p:cNvSpPr txBox="1"/>
            <p:nvPr/>
          </p:nvSpPr>
          <p:spPr>
            <a:xfrm>
              <a:off x="431925" y="1342525"/>
              <a:ext cx="2683200" cy="823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</p:grpSp>
      <p:sp>
        <p:nvSpPr>
          <p:cNvPr id="1083" name="Google Shape;1083;p46"/>
          <p:cNvSpPr txBox="1"/>
          <p:nvPr/>
        </p:nvSpPr>
        <p:spPr>
          <a:xfrm>
            <a:off x="489192" y="1337725"/>
            <a:ext cx="3495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2121"/>
                </a:solidFill>
              </a:rPr>
              <a:t>1</a:t>
            </a:r>
            <a:endParaRPr sz="1800">
              <a:solidFill>
                <a:srgbClr val="212121"/>
              </a:solidFill>
            </a:endParaRPr>
          </a:p>
        </p:txBody>
      </p:sp>
      <p:cxnSp>
        <p:nvCxnSpPr>
          <p:cNvPr id="1084" name="Google Shape;1084;p46"/>
          <p:cNvCxnSpPr/>
          <p:nvPr/>
        </p:nvCxnSpPr>
        <p:spPr>
          <a:xfrm>
            <a:off x="857675" y="1514725"/>
            <a:ext cx="0" cy="478800"/>
          </a:xfrm>
          <a:prstGeom prst="straightConnector1">
            <a:avLst/>
          </a:prstGeom>
          <a:noFill/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5" name="Google Shape;1085;p46"/>
          <p:cNvSpPr txBox="1"/>
          <p:nvPr/>
        </p:nvSpPr>
        <p:spPr>
          <a:xfrm>
            <a:off x="883450" y="1342525"/>
            <a:ext cx="21744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12121"/>
                </a:solidFill>
                <a:latin typeface="Farro"/>
                <a:ea typeface="Farro"/>
                <a:cs typeface="Farro"/>
                <a:sym typeface="Farro"/>
              </a:rPr>
              <a:t>BACKGROUND</a:t>
            </a:r>
            <a:endParaRPr b="1" sz="1800">
              <a:solidFill>
                <a:srgbClr val="212121"/>
              </a:solidFill>
              <a:latin typeface="Farro"/>
              <a:ea typeface="Farro"/>
              <a:cs typeface="Farro"/>
              <a:sym typeface="Farro"/>
            </a:endParaRPr>
          </a:p>
        </p:txBody>
      </p:sp>
      <p:sp>
        <p:nvSpPr>
          <p:cNvPr id="1086" name="Google Shape;1086;p46"/>
          <p:cNvSpPr txBox="1"/>
          <p:nvPr/>
        </p:nvSpPr>
        <p:spPr>
          <a:xfrm>
            <a:off x="508125" y="2268950"/>
            <a:ext cx="2530800" cy="23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DADAD"/>
                </a:solidFill>
              </a:rPr>
              <a:t>Recent analyses highlighted inefficiencies and potential misconduct.</a:t>
            </a:r>
            <a:r>
              <a:rPr lang="en">
                <a:solidFill>
                  <a:srgbClr val="ADADAD"/>
                </a:solidFill>
              </a:rPr>
              <a:t> </a:t>
            </a:r>
            <a:endParaRPr>
              <a:solidFill>
                <a:srgbClr val="ADADA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ADADAD"/>
                </a:solidFill>
              </a:rPr>
              <a:t>Examining the relationship between staffing levels and overtime spending is crucial for optimization.</a:t>
            </a:r>
            <a:endParaRPr>
              <a:solidFill>
                <a:srgbClr val="ADADAD"/>
              </a:solidFill>
            </a:endParaRPr>
          </a:p>
        </p:txBody>
      </p:sp>
      <p:grpSp>
        <p:nvGrpSpPr>
          <p:cNvPr id="1087" name="Google Shape;1087;p46"/>
          <p:cNvGrpSpPr/>
          <p:nvPr/>
        </p:nvGrpSpPr>
        <p:grpSpPr>
          <a:xfrm>
            <a:off x="3221800" y="1342525"/>
            <a:ext cx="2673004" cy="3302700"/>
            <a:chOff x="3221800" y="1342525"/>
            <a:chExt cx="2673004" cy="3302700"/>
          </a:xfrm>
        </p:grpSpPr>
        <p:sp>
          <p:nvSpPr>
            <p:cNvPr id="1088" name="Google Shape;1088;p46"/>
            <p:cNvSpPr/>
            <p:nvPr/>
          </p:nvSpPr>
          <p:spPr>
            <a:xfrm>
              <a:off x="3221803" y="1342525"/>
              <a:ext cx="2673000" cy="33027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6"/>
            <p:cNvSpPr txBox="1"/>
            <p:nvPr/>
          </p:nvSpPr>
          <p:spPr>
            <a:xfrm>
              <a:off x="3221800" y="1342525"/>
              <a:ext cx="2673000" cy="823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0" name="Google Shape;1090;p46"/>
          <p:cNvSpPr txBox="1"/>
          <p:nvPr/>
        </p:nvSpPr>
        <p:spPr>
          <a:xfrm>
            <a:off x="3275767" y="1337725"/>
            <a:ext cx="3495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2121"/>
                </a:solidFill>
              </a:rPr>
              <a:t>2</a:t>
            </a:r>
            <a:endParaRPr sz="1800">
              <a:solidFill>
                <a:srgbClr val="212121"/>
              </a:solidFill>
            </a:endParaRPr>
          </a:p>
        </p:txBody>
      </p:sp>
      <p:cxnSp>
        <p:nvCxnSpPr>
          <p:cNvPr id="1091" name="Google Shape;1091;p46"/>
          <p:cNvCxnSpPr/>
          <p:nvPr/>
        </p:nvCxnSpPr>
        <p:spPr>
          <a:xfrm>
            <a:off x="3647550" y="1514725"/>
            <a:ext cx="0" cy="478800"/>
          </a:xfrm>
          <a:prstGeom prst="straightConnector1">
            <a:avLst/>
          </a:prstGeom>
          <a:noFill/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2" name="Google Shape;1092;p46"/>
          <p:cNvSpPr txBox="1"/>
          <p:nvPr/>
        </p:nvSpPr>
        <p:spPr>
          <a:xfrm>
            <a:off x="3647550" y="1337725"/>
            <a:ext cx="21744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12121"/>
                </a:solidFill>
                <a:latin typeface="Farro"/>
                <a:ea typeface="Farro"/>
                <a:cs typeface="Farro"/>
                <a:sym typeface="Farro"/>
              </a:rPr>
              <a:t>MOTIVATION</a:t>
            </a:r>
            <a:endParaRPr b="1" sz="1800">
              <a:solidFill>
                <a:srgbClr val="212121"/>
              </a:solidFill>
              <a:latin typeface="Farro"/>
              <a:ea typeface="Farro"/>
              <a:cs typeface="Farro"/>
              <a:sym typeface="Farro"/>
            </a:endParaRPr>
          </a:p>
        </p:txBody>
      </p:sp>
      <p:sp>
        <p:nvSpPr>
          <p:cNvPr id="1093" name="Google Shape;1093;p46"/>
          <p:cNvSpPr txBox="1"/>
          <p:nvPr/>
        </p:nvSpPr>
        <p:spPr>
          <a:xfrm>
            <a:off x="3294700" y="2268950"/>
            <a:ext cx="2530800" cy="23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DADAD"/>
                </a:solidFill>
              </a:rPr>
              <a:t>Investigate the correlation between staffing levels within the Boston Police Department (BPD) and overtime expenditures.</a:t>
            </a:r>
            <a:endParaRPr>
              <a:solidFill>
                <a:srgbClr val="ADADAD"/>
              </a:solidFill>
            </a:endParaRPr>
          </a:p>
        </p:txBody>
      </p:sp>
      <p:grpSp>
        <p:nvGrpSpPr>
          <p:cNvPr id="1094" name="Google Shape;1094;p46"/>
          <p:cNvGrpSpPr/>
          <p:nvPr/>
        </p:nvGrpSpPr>
        <p:grpSpPr>
          <a:xfrm>
            <a:off x="6007125" y="1342525"/>
            <a:ext cx="2673000" cy="3302700"/>
            <a:chOff x="6007125" y="1342525"/>
            <a:chExt cx="2673000" cy="3302700"/>
          </a:xfrm>
        </p:grpSpPr>
        <p:sp>
          <p:nvSpPr>
            <p:cNvPr id="1095" name="Google Shape;1095;p46"/>
            <p:cNvSpPr/>
            <p:nvPr/>
          </p:nvSpPr>
          <p:spPr>
            <a:xfrm>
              <a:off x="6007125" y="1342525"/>
              <a:ext cx="2673000" cy="33027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6"/>
            <p:cNvSpPr txBox="1"/>
            <p:nvPr/>
          </p:nvSpPr>
          <p:spPr>
            <a:xfrm>
              <a:off x="6007125" y="1342525"/>
              <a:ext cx="2673000" cy="823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7" name="Google Shape;1097;p46"/>
          <p:cNvSpPr txBox="1"/>
          <p:nvPr/>
        </p:nvSpPr>
        <p:spPr>
          <a:xfrm>
            <a:off x="6058742" y="1337725"/>
            <a:ext cx="3495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2121"/>
                </a:solidFill>
              </a:rPr>
              <a:t>3</a:t>
            </a:r>
            <a:endParaRPr sz="1800">
              <a:solidFill>
                <a:srgbClr val="212121"/>
              </a:solidFill>
            </a:endParaRPr>
          </a:p>
        </p:txBody>
      </p:sp>
      <p:cxnSp>
        <p:nvCxnSpPr>
          <p:cNvPr id="1098" name="Google Shape;1098;p46"/>
          <p:cNvCxnSpPr/>
          <p:nvPr/>
        </p:nvCxnSpPr>
        <p:spPr>
          <a:xfrm>
            <a:off x="6427225" y="1514725"/>
            <a:ext cx="0" cy="478800"/>
          </a:xfrm>
          <a:prstGeom prst="straightConnector1">
            <a:avLst/>
          </a:prstGeom>
          <a:noFill/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9" name="Google Shape;1099;p46"/>
          <p:cNvSpPr txBox="1"/>
          <p:nvPr/>
        </p:nvSpPr>
        <p:spPr>
          <a:xfrm>
            <a:off x="6427225" y="1342525"/>
            <a:ext cx="14517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12121"/>
                </a:solidFill>
                <a:latin typeface="Farro"/>
                <a:ea typeface="Farro"/>
                <a:cs typeface="Farro"/>
                <a:sym typeface="Farro"/>
              </a:rPr>
              <a:t>GOAL</a:t>
            </a:r>
            <a:endParaRPr b="1" sz="1800">
              <a:solidFill>
                <a:srgbClr val="212121"/>
              </a:solidFill>
              <a:latin typeface="Farro"/>
              <a:ea typeface="Farro"/>
              <a:cs typeface="Farro"/>
              <a:sym typeface="Farro"/>
            </a:endParaRPr>
          </a:p>
        </p:txBody>
      </p:sp>
      <p:sp>
        <p:nvSpPr>
          <p:cNvPr id="1100" name="Google Shape;1100;p46"/>
          <p:cNvSpPr txBox="1"/>
          <p:nvPr/>
        </p:nvSpPr>
        <p:spPr>
          <a:xfrm>
            <a:off x="6077675" y="2268950"/>
            <a:ext cx="2530800" cy="23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DADAD"/>
                </a:solidFill>
              </a:rPr>
              <a:t>Understand if understaffing is a primary factor contributing to excessive overtime pay.</a:t>
            </a:r>
            <a:endParaRPr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ADADAD"/>
                </a:solidFill>
              </a:rPr>
              <a:t>Provide insights into workforce management strategies for the BPD.</a:t>
            </a:r>
            <a:endParaRPr>
              <a:solidFill>
                <a:srgbClr val="ADADAD"/>
              </a:solidFill>
            </a:endParaRPr>
          </a:p>
        </p:txBody>
      </p:sp>
      <p:sp>
        <p:nvSpPr>
          <p:cNvPr id="1101" name="Google Shape;1101;p46"/>
          <p:cNvSpPr txBox="1"/>
          <p:nvPr/>
        </p:nvSpPr>
        <p:spPr>
          <a:xfrm>
            <a:off x="429300" y="327225"/>
            <a:ext cx="414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OVERVIEW &amp; OBJECTIVES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7"/>
          <p:cNvSpPr/>
          <p:nvPr/>
        </p:nvSpPr>
        <p:spPr>
          <a:xfrm>
            <a:off x="4155650" y="1087175"/>
            <a:ext cx="1002300" cy="6312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47"/>
          <p:cNvSpPr/>
          <p:nvPr/>
        </p:nvSpPr>
        <p:spPr>
          <a:xfrm>
            <a:off x="1341850" y="1087225"/>
            <a:ext cx="1002300" cy="6312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47"/>
          <p:cNvSpPr/>
          <p:nvPr/>
        </p:nvSpPr>
        <p:spPr>
          <a:xfrm>
            <a:off x="6813975" y="1087175"/>
            <a:ext cx="1002300" cy="6312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47"/>
          <p:cNvSpPr txBox="1"/>
          <p:nvPr>
            <p:ph idx="3" type="title"/>
          </p:nvPr>
        </p:nvSpPr>
        <p:spPr>
          <a:xfrm>
            <a:off x="648248" y="1905413"/>
            <a:ext cx="24993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1110" name="Google Shape;1110;p47"/>
          <p:cNvSpPr txBox="1"/>
          <p:nvPr>
            <p:ph type="title"/>
          </p:nvPr>
        </p:nvSpPr>
        <p:spPr>
          <a:xfrm>
            <a:off x="3407300" y="1905413"/>
            <a:ext cx="2499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WORK</a:t>
            </a:r>
            <a:endParaRPr/>
          </a:p>
        </p:txBody>
      </p:sp>
      <p:sp>
        <p:nvSpPr>
          <p:cNvPr id="1111" name="Google Shape;1111;p47"/>
          <p:cNvSpPr txBox="1"/>
          <p:nvPr>
            <p:ph idx="4" type="title"/>
          </p:nvPr>
        </p:nvSpPr>
        <p:spPr>
          <a:xfrm>
            <a:off x="593350" y="2437025"/>
            <a:ext cx="2609100" cy="18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 Analyzed the trends in BDP staffing, overtime spending, and crime rates over years</a:t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 Utilized historical trends and data projections to predict the total BPD overtime expenditure for the year 2024</a:t>
            </a:r>
            <a:endParaRPr sz="1300"/>
          </a:p>
        </p:txBody>
      </p:sp>
      <p:sp>
        <p:nvSpPr>
          <p:cNvPr id="1112" name="Google Shape;1112;p47"/>
          <p:cNvSpPr txBox="1"/>
          <p:nvPr>
            <p:ph idx="5" type="title"/>
          </p:nvPr>
        </p:nvSpPr>
        <p:spPr>
          <a:xfrm>
            <a:off x="6065627" y="1905413"/>
            <a:ext cx="2499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113" name="Google Shape;1113;p47"/>
          <p:cNvSpPr txBox="1"/>
          <p:nvPr>
            <p:ph idx="7" type="title"/>
          </p:nvPr>
        </p:nvSpPr>
        <p:spPr>
          <a:xfrm>
            <a:off x="3688800" y="247150"/>
            <a:ext cx="5455200" cy="531600"/>
          </a:xfrm>
          <a:prstGeom prst="rect">
            <a:avLst/>
          </a:prstGeom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Extension Progress</a:t>
            </a:r>
            <a:endParaRPr/>
          </a:p>
        </p:txBody>
      </p:sp>
      <p:grpSp>
        <p:nvGrpSpPr>
          <p:cNvPr id="1114" name="Google Shape;1114;p47"/>
          <p:cNvGrpSpPr/>
          <p:nvPr/>
        </p:nvGrpSpPr>
        <p:grpSpPr>
          <a:xfrm>
            <a:off x="4523199" y="1217393"/>
            <a:ext cx="282449" cy="370862"/>
            <a:chOff x="2435250" y="1885523"/>
            <a:chExt cx="380607" cy="499746"/>
          </a:xfrm>
        </p:grpSpPr>
        <p:sp>
          <p:nvSpPr>
            <p:cNvPr id="1115" name="Google Shape;1115;p47"/>
            <p:cNvSpPr/>
            <p:nvPr/>
          </p:nvSpPr>
          <p:spPr>
            <a:xfrm>
              <a:off x="2554048" y="2207533"/>
              <a:ext cx="143352" cy="29465"/>
            </a:xfrm>
            <a:custGeom>
              <a:rect b="b" l="l" r="r" t="t"/>
              <a:pathLst>
                <a:path extrusionOk="0" h="1060" w="5157">
                  <a:moveTo>
                    <a:pt x="1" y="0"/>
                  </a:moveTo>
                  <a:cubicBezTo>
                    <a:pt x="691" y="679"/>
                    <a:pt x="1608" y="1060"/>
                    <a:pt x="2573" y="1060"/>
                  </a:cubicBezTo>
                  <a:cubicBezTo>
                    <a:pt x="3537" y="1048"/>
                    <a:pt x="4466" y="679"/>
                    <a:pt x="5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2435250" y="2221430"/>
              <a:ext cx="58597" cy="163838"/>
            </a:xfrm>
            <a:custGeom>
              <a:rect b="b" l="l" r="r" t="t"/>
              <a:pathLst>
                <a:path extrusionOk="0" h="5894" w="2108">
                  <a:moveTo>
                    <a:pt x="2108" y="0"/>
                  </a:moveTo>
                  <a:lnTo>
                    <a:pt x="0" y="703"/>
                  </a:lnTo>
                  <a:lnTo>
                    <a:pt x="0" y="5894"/>
                  </a:lnTo>
                  <a:lnTo>
                    <a:pt x="2108" y="5894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2523279" y="2225071"/>
              <a:ext cx="87729" cy="160197"/>
            </a:xfrm>
            <a:custGeom>
              <a:rect b="b" l="l" r="r" t="t"/>
              <a:pathLst>
                <a:path extrusionOk="0" h="5763" w="3156">
                  <a:moveTo>
                    <a:pt x="1" y="0"/>
                  </a:moveTo>
                  <a:lnTo>
                    <a:pt x="1" y="5763"/>
                  </a:lnTo>
                  <a:lnTo>
                    <a:pt x="3156" y="5763"/>
                  </a:lnTo>
                  <a:lnTo>
                    <a:pt x="3156" y="2524"/>
                  </a:lnTo>
                  <a:lnTo>
                    <a:pt x="1263" y="25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2569614" y="2253534"/>
              <a:ext cx="56290" cy="12286"/>
            </a:xfrm>
            <a:custGeom>
              <a:rect b="b" l="l" r="r" t="t"/>
              <a:pathLst>
                <a:path extrusionOk="0" h="442" w="2025">
                  <a:moveTo>
                    <a:pt x="0" y="0"/>
                  </a:moveTo>
                  <a:lnTo>
                    <a:pt x="239" y="441"/>
                  </a:lnTo>
                  <a:lnTo>
                    <a:pt x="1874" y="441"/>
                  </a:lnTo>
                  <a:cubicBezTo>
                    <a:pt x="1223" y="430"/>
                    <a:pt x="586" y="277"/>
                    <a:pt x="0" y="0"/>
                  </a:cubicBezTo>
                  <a:close/>
                  <a:moveTo>
                    <a:pt x="1874" y="441"/>
                  </a:moveTo>
                  <a:lnTo>
                    <a:pt x="1874" y="441"/>
                  </a:lnTo>
                  <a:cubicBezTo>
                    <a:pt x="1899" y="441"/>
                    <a:pt x="1924" y="441"/>
                    <a:pt x="1949" y="441"/>
                  </a:cubicBezTo>
                  <a:cubicBezTo>
                    <a:pt x="1974" y="441"/>
                    <a:pt x="1999" y="441"/>
                    <a:pt x="2024" y="4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2640436" y="2253200"/>
              <a:ext cx="41390" cy="12926"/>
            </a:xfrm>
            <a:custGeom>
              <a:rect b="b" l="l" r="r" t="t"/>
              <a:pathLst>
                <a:path extrusionOk="0" h="465" w="1489">
                  <a:moveTo>
                    <a:pt x="1489" y="0"/>
                  </a:moveTo>
                  <a:lnTo>
                    <a:pt x="1489" y="0"/>
                  </a:lnTo>
                  <a:cubicBezTo>
                    <a:pt x="1024" y="238"/>
                    <a:pt x="512" y="381"/>
                    <a:pt x="0" y="429"/>
                  </a:cubicBezTo>
                  <a:lnTo>
                    <a:pt x="0" y="465"/>
                  </a:lnTo>
                  <a:lnTo>
                    <a:pt x="1262" y="465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2640103" y="2225739"/>
              <a:ext cx="88062" cy="159530"/>
            </a:xfrm>
            <a:custGeom>
              <a:rect b="b" l="l" r="r" t="t"/>
              <a:pathLst>
                <a:path extrusionOk="0" h="5739" w="3168">
                  <a:moveTo>
                    <a:pt x="3167" y="0"/>
                  </a:moveTo>
                  <a:lnTo>
                    <a:pt x="1905" y="2500"/>
                  </a:lnTo>
                  <a:lnTo>
                    <a:pt x="0" y="2500"/>
                  </a:lnTo>
                  <a:lnTo>
                    <a:pt x="0" y="5739"/>
                  </a:lnTo>
                  <a:lnTo>
                    <a:pt x="3167" y="5739"/>
                  </a:lnTo>
                  <a:lnTo>
                    <a:pt x="3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7"/>
            <p:cNvSpPr/>
            <p:nvPr/>
          </p:nvSpPr>
          <p:spPr>
            <a:xfrm>
              <a:off x="2757261" y="2221430"/>
              <a:ext cx="58597" cy="163838"/>
            </a:xfrm>
            <a:custGeom>
              <a:rect b="b" l="l" r="r" t="t"/>
              <a:pathLst>
                <a:path extrusionOk="0" h="5894" w="2108">
                  <a:moveTo>
                    <a:pt x="0" y="0"/>
                  </a:moveTo>
                  <a:lnTo>
                    <a:pt x="0" y="5894"/>
                  </a:lnTo>
                  <a:lnTo>
                    <a:pt x="2108" y="5894"/>
                  </a:lnTo>
                  <a:lnTo>
                    <a:pt x="2108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7"/>
            <p:cNvSpPr/>
            <p:nvPr/>
          </p:nvSpPr>
          <p:spPr>
            <a:xfrm>
              <a:off x="2577229" y="2031810"/>
              <a:ext cx="85422" cy="146632"/>
            </a:xfrm>
            <a:custGeom>
              <a:rect b="b" l="l" r="r" t="t"/>
              <a:pathLst>
                <a:path extrusionOk="0" h="5275" w="3073">
                  <a:moveTo>
                    <a:pt x="2108" y="0"/>
                  </a:moveTo>
                  <a:lnTo>
                    <a:pt x="0" y="5275"/>
                  </a:lnTo>
                  <a:lnTo>
                    <a:pt x="965" y="5275"/>
                  </a:lnTo>
                  <a:cubicBezTo>
                    <a:pt x="3006" y="176"/>
                    <a:pt x="3068" y="3"/>
                    <a:pt x="3070" y="3"/>
                  </a:cubicBezTo>
                  <a:lnTo>
                    <a:pt x="3070" y="3"/>
                  </a:lnTo>
                  <a:cubicBezTo>
                    <a:pt x="3070" y="3"/>
                    <a:pt x="3070" y="3"/>
                    <a:pt x="3070" y="3"/>
                  </a:cubicBezTo>
                  <a:cubicBezTo>
                    <a:pt x="3070" y="3"/>
                    <a:pt x="3071" y="3"/>
                    <a:pt x="3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2494816" y="1885523"/>
              <a:ext cx="261491" cy="117194"/>
            </a:xfrm>
            <a:custGeom>
              <a:rect b="b" l="l" r="r" t="t"/>
              <a:pathLst>
                <a:path extrusionOk="0" h="4216" w="9407">
                  <a:moveTo>
                    <a:pt x="4704" y="1"/>
                  </a:moveTo>
                  <a:cubicBezTo>
                    <a:pt x="2298" y="1"/>
                    <a:pt x="263" y="1822"/>
                    <a:pt x="1" y="4215"/>
                  </a:cubicBezTo>
                  <a:lnTo>
                    <a:pt x="9407" y="4215"/>
                  </a:lnTo>
                  <a:cubicBezTo>
                    <a:pt x="9145" y="1822"/>
                    <a:pt x="7121" y="12"/>
                    <a:pt x="4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2493815" y="2031810"/>
              <a:ext cx="110384" cy="146632"/>
            </a:xfrm>
            <a:custGeom>
              <a:rect b="b" l="l" r="r" t="t"/>
              <a:pathLst>
                <a:path extrusionOk="0" h="5275" w="3971">
                  <a:moveTo>
                    <a:pt x="1" y="0"/>
                  </a:moveTo>
                  <a:lnTo>
                    <a:pt x="1" y="3691"/>
                  </a:lnTo>
                  <a:cubicBezTo>
                    <a:pt x="1" y="4322"/>
                    <a:pt x="382" y="4894"/>
                    <a:pt x="965" y="5132"/>
                  </a:cubicBezTo>
                  <a:cubicBezTo>
                    <a:pt x="1156" y="5215"/>
                    <a:pt x="1370" y="5263"/>
                    <a:pt x="1584" y="5275"/>
                  </a:cubicBezTo>
                  <a:lnTo>
                    <a:pt x="1870" y="5275"/>
                  </a:lnTo>
                  <a:cubicBezTo>
                    <a:pt x="3889" y="195"/>
                    <a:pt x="3971" y="2"/>
                    <a:pt x="3967" y="2"/>
                  </a:cubicBezTo>
                  <a:lnTo>
                    <a:pt x="3967" y="2"/>
                  </a:lnTo>
                  <a:cubicBezTo>
                    <a:pt x="3967" y="2"/>
                    <a:pt x="3966" y="3"/>
                    <a:pt x="3965" y="3"/>
                  </a:cubicBezTo>
                  <a:cubicBezTo>
                    <a:pt x="3965" y="3"/>
                    <a:pt x="3965" y="3"/>
                    <a:pt x="3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2635461" y="2031810"/>
              <a:ext cx="121836" cy="146632"/>
            </a:xfrm>
            <a:custGeom>
              <a:rect b="b" l="l" r="r" t="t"/>
              <a:pathLst>
                <a:path extrusionOk="0" h="5275" w="4383">
                  <a:moveTo>
                    <a:pt x="2108" y="0"/>
                  </a:moveTo>
                  <a:cubicBezTo>
                    <a:pt x="2107" y="3"/>
                    <a:pt x="2108" y="3"/>
                    <a:pt x="2108" y="3"/>
                  </a:cubicBezTo>
                  <a:cubicBezTo>
                    <a:pt x="2108" y="3"/>
                    <a:pt x="2109" y="3"/>
                    <a:pt x="2109" y="3"/>
                  </a:cubicBezTo>
                  <a:lnTo>
                    <a:pt x="2109" y="3"/>
                  </a:lnTo>
                  <a:cubicBezTo>
                    <a:pt x="2114" y="3"/>
                    <a:pt x="2042" y="176"/>
                    <a:pt x="1" y="5275"/>
                  </a:cubicBezTo>
                  <a:lnTo>
                    <a:pt x="2799" y="5275"/>
                  </a:lnTo>
                  <a:cubicBezTo>
                    <a:pt x="3144" y="5275"/>
                    <a:pt x="3477" y="5155"/>
                    <a:pt x="3739" y="4953"/>
                  </a:cubicBezTo>
                  <a:cubicBezTo>
                    <a:pt x="4144" y="4655"/>
                    <a:pt x="4382" y="4191"/>
                    <a:pt x="4382" y="3691"/>
                  </a:cubicBezTo>
                  <a:lnTo>
                    <a:pt x="43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2464713" y="2002680"/>
              <a:ext cx="29132" cy="29160"/>
            </a:xfrm>
            <a:custGeom>
              <a:rect b="b" l="l" r="r" t="t"/>
              <a:pathLst>
                <a:path extrusionOk="0" h="1049" w="1048">
                  <a:moveTo>
                    <a:pt x="0" y="0"/>
                  </a:moveTo>
                  <a:lnTo>
                    <a:pt x="0" y="1048"/>
                  </a:lnTo>
                  <a:lnTo>
                    <a:pt x="1048" y="1048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7"/>
            <p:cNvSpPr/>
            <p:nvPr/>
          </p:nvSpPr>
          <p:spPr>
            <a:xfrm>
              <a:off x="2757261" y="2002680"/>
              <a:ext cx="29465" cy="29160"/>
            </a:xfrm>
            <a:custGeom>
              <a:rect b="b" l="l" r="r" t="t"/>
              <a:pathLst>
                <a:path extrusionOk="0" h="1049" w="1060">
                  <a:moveTo>
                    <a:pt x="0" y="0"/>
                  </a:moveTo>
                  <a:lnTo>
                    <a:pt x="0" y="1048"/>
                  </a:lnTo>
                  <a:lnTo>
                    <a:pt x="1060" y="1048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47"/>
          <p:cNvGrpSpPr/>
          <p:nvPr/>
        </p:nvGrpSpPr>
        <p:grpSpPr>
          <a:xfrm>
            <a:off x="1701770" y="1217594"/>
            <a:ext cx="282462" cy="370608"/>
            <a:chOff x="1643636" y="2620878"/>
            <a:chExt cx="380625" cy="499405"/>
          </a:xfrm>
        </p:grpSpPr>
        <p:sp>
          <p:nvSpPr>
            <p:cNvPr id="1129" name="Google Shape;1129;p47"/>
            <p:cNvSpPr/>
            <p:nvPr/>
          </p:nvSpPr>
          <p:spPr>
            <a:xfrm>
              <a:off x="1643636" y="3061992"/>
              <a:ext cx="351527" cy="58291"/>
            </a:xfrm>
            <a:custGeom>
              <a:rect b="b" l="l" r="r" t="t"/>
              <a:pathLst>
                <a:path extrusionOk="0" h="2097" w="12646">
                  <a:moveTo>
                    <a:pt x="1039" y="1"/>
                  </a:moveTo>
                  <a:cubicBezTo>
                    <a:pt x="465" y="1"/>
                    <a:pt x="1" y="473"/>
                    <a:pt x="1" y="1049"/>
                  </a:cubicBezTo>
                  <a:cubicBezTo>
                    <a:pt x="1" y="1632"/>
                    <a:pt x="477" y="2097"/>
                    <a:pt x="1060" y="2097"/>
                  </a:cubicBezTo>
                  <a:lnTo>
                    <a:pt x="12645" y="2097"/>
                  </a:lnTo>
                  <a:lnTo>
                    <a:pt x="12645" y="1"/>
                  </a:lnTo>
                  <a:lnTo>
                    <a:pt x="1060" y="1"/>
                  </a:lnTo>
                  <a:cubicBezTo>
                    <a:pt x="1053" y="1"/>
                    <a:pt x="1046" y="1"/>
                    <a:pt x="10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1643969" y="2620878"/>
              <a:ext cx="58291" cy="419687"/>
            </a:xfrm>
            <a:custGeom>
              <a:rect b="b" l="l" r="r" t="t"/>
              <a:pathLst>
                <a:path extrusionOk="0" h="15098" w="2097">
                  <a:moveTo>
                    <a:pt x="1584" y="0"/>
                  </a:moveTo>
                  <a:cubicBezTo>
                    <a:pt x="703" y="0"/>
                    <a:pt x="1" y="703"/>
                    <a:pt x="1" y="1584"/>
                  </a:cubicBezTo>
                  <a:lnTo>
                    <a:pt x="1" y="15097"/>
                  </a:lnTo>
                  <a:cubicBezTo>
                    <a:pt x="322" y="14907"/>
                    <a:pt x="679" y="14811"/>
                    <a:pt x="1048" y="14811"/>
                  </a:cubicBezTo>
                  <a:lnTo>
                    <a:pt x="2096" y="14811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1827642" y="2742650"/>
              <a:ext cx="71523" cy="82114"/>
            </a:xfrm>
            <a:custGeom>
              <a:rect b="b" l="l" r="r" t="t"/>
              <a:pathLst>
                <a:path extrusionOk="0" h="2954" w="2573">
                  <a:moveTo>
                    <a:pt x="1286" y="1"/>
                  </a:moveTo>
                  <a:lnTo>
                    <a:pt x="894" y="786"/>
                  </a:lnTo>
                  <a:lnTo>
                    <a:pt x="1" y="739"/>
                  </a:lnTo>
                  <a:lnTo>
                    <a:pt x="489" y="1477"/>
                  </a:lnTo>
                  <a:lnTo>
                    <a:pt x="1" y="2215"/>
                  </a:lnTo>
                  <a:lnTo>
                    <a:pt x="1" y="2215"/>
                  </a:lnTo>
                  <a:lnTo>
                    <a:pt x="894" y="2168"/>
                  </a:lnTo>
                  <a:lnTo>
                    <a:pt x="1286" y="2953"/>
                  </a:lnTo>
                  <a:lnTo>
                    <a:pt x="1679" y="2168"/>
                  </a:lnTo>
                  <a:lnTo>
                    <a:pt x="2572" y="2215"/>
                  </a:lnTo>
                  <a:lnTo>
                    <a:pt x="2572" y="2215"/>
                  </a:lnTo>
                  <a:lnTo>
                    <a:pt x="2084" y="1477"/>
                  </a:lnTo>
                  <a:lnTo>
                    <a:pt x="2572" y="739"/>
                  </a:lnTo>
                  <a:lnTo>
                    <a:pt x="1679" y="786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1731664" y="2620878"/>
              <a:ext cx="292596" cy="411737"/>
            </a:xfrm>
            <a:custGeom>
              <a:rect b="b" l="l" r="r" t="t"/>
              <a:pathLst>
                <a:path extrusionOk="0" h="14812" w="10526">
                  <a:moveTo>
                    <a:pt x="4775" y="2024"/>
                  </a:moveTo>
                  <a:lnTo>
                    <a:pt x="5763" y="4084"/>
                  </a:lnTo>
                  <a:lnTo>
                    <a:pt x="8097" y="3953"/>
                  </a:lnTo>
                  <a:lnTo>
                    <a:pt x="8097" y="3953"/>
                  </a:lnTo>
                  <a:lnTo>
                    <a:pt x="6799" y="5870"/>
                  </a:lnTo>
                  <a:lnTo>
                    <a:pt x="8097" y="7763"/>
                  </a:lnTo>
                  <a:lnTo>
                    <a:pt x="5763" y="7644"/>
                  </a:lnTo>
                  <a:lnTo>
                    <a:pt x="4775" y="9692"/>
                  </a:lnTo>
                  <a:lnTo>
                    <a:pt x="3716" y="7644"/>
                  </a:lnTo>
                  <a:lnTo>
                    <a:pt x="1394" y="7763"/>
                  </a:lnTo>
                  <a:lnTo>
                    <a:pt x="2680" y="5870"/>
                  </a:lnTo>
                  <a:lnTo>
                    <a:pt x="1394" y="3941"/>
                  </a:lnTo>
                  <a:lnTo>
                    <a:pt x="3716" y="4072"/>
                  </a:lnTo>
                  <a:lnTo>
                    <a:pt x="4775" y="2024"/>
                  </a:lnTo>
                  <a:close/>
                  <a:moveTo>
                    <a:pt x="8418" y="10597"/>
                  </a:moveTo>
                  <a:lnTo>
                    <a:pt x="8418" y="11656"/>
                  </a:lnTo>
                  <a:lnTo>
                    <a:pt x="1049" y="11656"/>
                  </a:lnTo>
                  <a:lnTo>
                    <a:pt x="1049" y="10597"/>
                  </a:lnTo>
                  <a:close/>
                  <a:moveTo>
                    <a:pt x="7371" y="12716"/>
                  </a:moveTo>
                  <a:lnTo>
                    <a:pt x="7371" y="13764"/>
                  </a:lnTo>
                  <a:lnTo>
                    <a:pt x="2108" y="13764"/>
                  </a:lnTo>
                  <a:lnTo>
                    <a:pt x="2108" y="12716"/>
                  </a:lnTo>
                  <a:close/>
                  <a:moveTo>
                    <a:pt x="1" y="0"/>
                  </a:moveTo>
                  <a:lnTo>
                    <a:pt x="1" y="14811"/>
                  </a:lnTo>
                  <a:lnTo>
                    <a:pt x="10526" y="14811"/>
                  </a:lnTo>
                  <a:lnTo>
                    <a:pt x="105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47"/>
          <p:cNvSpPr/>
          <p:nvPr/>
        </p:nvSpPr>
        <p:spPr>
          <a:xfrm>
            <a:off x="7130425" y="1217384"/>
            <a:ext cx="369397" cy="370779"/>
          </a:xfrm>
          <a:custGeom>
            <a:rect b="b" l="l" r="r" t="t"/>
            <a:pathLst>
              <a:path extrusionOk="0" h="17975" w="17908">
                <a:moveTo>
                  <a:pt x="2703" y="7438"/>
                </a:moveTo>
                <a:lnTo>
                  <a:pt x="3965" y="10605"/>
                </a:lnTo>
                <a:lnTo>
                  <a:pt x="1310" y="10605"/>
                </a:lnTo>
                <a:lnTo>
                  <a:pt x="2572" y="7438"/>
                </a:lnTo>
                <a:close/>
                <a:moveTo>
                  <a:pt x="15348" y="7438"/>
                </a:moveTo>
                <a:lnTo>
                  <a:pt x="16610" y="10605"/>
                </a:lnTo>
                <a:lnTo>
                  <a:pt x="13955" y="10605"/>
                </a:lnTo>
                <a:lnTo>
                  <a:pt x="15217" y="7438"/>
                </a:lnTo>
                <a:close/>
                <a:moveTo>
                  <a:pt x="8954" y="1"/>
                </a:moveTo>
                <a:cubicBezTo>
                  <a:pt x="8137" y="1"/>
                  <a:pt x="7371" y="646"/>
                  <a:pt x="7371" y="1580"/>
                </a:cubicBezTo>
                <a:cubicBezTo>
                  <a:pt x="7382" y="2247"/>
                  <a:pt x="7799" y="2842"/>
                  <a:pt x="8430" y="3068"/>
                </a:cubicBezTo>
                <a:lnTo>
                  <a:pt x="8442" y="3068"/>
                </a:lnTo>
                <a:lnTo>
                  <a:pt x="8442" y="4283"/>
                </a:lnTo>
                <a:lnTo>
                  <a:pt x="2644" y="4283"/>
                </a:lnTo>
                <a:cubicBezTo>
                  <a:pt x="2639" y="4283"/>
                  <a:pt x="2634" y="4282"/>
                  <a:pt x="2629" y="4282"/>
                </a:cubicBezTo>
                <a:cubicBezTo>
                  <a:pt x="1175" y="4282"/>
                  <a:pt x="504" y="6084"/>
                  <a:pt x="1596" y="7045"/>
                </a:cubicBezTo>
                <a:lnTo>
                  <a:pt x="48" y="10926"/>
                </a:lnTo>
                <a:lnTo>
                  <a:pt x="1" y="11129"/>
                </a:lnTo>
                <a:cubicBezTo>
                  <a:pt x="1" y="11307"/>
                  <a:pt x="24" y="11486"/>
                  <a:pt x="60" y="11652"/>
                </a:cubicBezTo>
                <a:cubicBezTo>
                  <a:pt x="310" y="12879"/>
                  <a:pt x="1382" y="13760"/>
                  <a:pt x="2632" y="13760"/>
                </a:cubicBezTo>
                <a:cubicBezTo>
                  <a:pt x="3882" y="13760"/>
                  <a:pt x="4966" y="12879"/>
                  <a:pt x="5216" y="11652"/>
                </a:cubicBezTo>
                <a:cubicBezTo>
                  <a:pt x="5251" y="11486"/>
                  <a:pt x="5263" y="11307"/>
                  <a:pt x="5275" y="11129"/>
                </a:cubicBezTo>
                <a:lnTo>
                  <a:pt x="3668" y="7057"/>
                </a:lnTo>
                <a:cubicBezTo>
                  <a:pt x="3870" y="6878"/>
                  <a:pt x="4037" y="6652"/>
                  <a:pt x="4132" y="6402"/>
                </a:cubicBezTo>
                <a:lnTo>
                  <a:pt x="3132" y="6045"/>
                </a:lnTo>
                <a:cubicBezTo>
                  <a:pt x="3045" y="6280"/>
                  <a:pt x="2846" y="6388"/>
                  <a:pt x="2647" y="6388"/>
                </a:cubicBezTo>
                <a:cubicBezTo>
                  <a:pt x="2383" y="6388"/>
                  <a:pt x="2120" y="6199"/>
                  <a:pt x="2120" y="5866"/>
                </a:cubicBezTo>
                <a:cubicBezTo>
                  <a:pt x="2120" y="5568"/>
                  <a:pt x="2644" y="5342"/>
                  <a:pt x="2644" y="5342"/>
                </a:cubicBezTo>
                <a:lnTo>
                  <a:pt x="8442" y="5342"/>
                </a:lnTo>
                <a:lnTo>
                  <a:pt x="8442" y="7450"/>
                </a:lnTo>
                <a:lnTo>
                  <a:pt x="7382" y="7450"/>
                </a:lnTo>
                <a:lnTo>
                  <a:pt x="7382" y="8497"/>
                </a:lnTo>
                <a:lnTo>
                  <a:pt x="8442" y="8497"/>
                </a:lnTo>
                <a:lnTo>
                  <a:pt x="8442" y="10605"/>
                </a:lnTo>
                <a:lnTo>
                  <a:pt x="7382" y="10605"/>
                </a:lnTo>
                <a:lnTo>
                  <a:pt x="7382" y="14820"/>
                </a:lnTo>
                <a:lnTo>
                  <a:pt x="5811" y="14820"/>
                </a:lnTo>
                <a:cubicBezTo>
                  <a:pt x="4930" y="14820"/>
                  <a:pt x="4227" y="15522"/>
                  <a:pt x="4227" y="16391"/>
                </a:cubicBezTo>
                <a:lnTo>
                  <a:pt x="4227" y="16927"/>
                </a:lnTo>
                <a:lnTo>
                  <a:pt x="2120" y="16927"/>
                </a:lnTo>
                <a:lnTo>
                  <a:pt x="2120" y="17975"/>
                </a:lnTo>
                <a:lnTo>
                  <a:pt x="15812" y="17975"/>
                </a:lnTo>
                <a:lnTo>
                  <a:pt x="15812" y="16927"/>
                </a:lnTo>
                <a:lnTo>
                  <a:pt x="13705" y="16927"/>
                </a:lnTo>
                <a:lnTo>
                  <a:pt x="13705" y="16391"/>
                </a:lnTo>
                <a:cubicBezTo>
                  <a:pt x="13705" y="15522"/>
                  <a:pt x="13002" y="14820"/>
                  <a:pt x="12133" y="14820"/>
                </a:cubicBezTo>
                <a:lnTo>
                  <a:pt x="10550" y="14820"/>
                </a:lnTo>
                <a:lnTo>
                  <a:pt x="10550" y="10605"/>
                </a:lnTo>
                <a:lnTo>
                  <a:pt x="9490" y="10605"/>
                </a:lnTo>
                <a:lnTo>
                  <a:pt x="9490" y="8497"/>
                </a:lnTo>
                <a:lnTo>
                  <a:pt x="10550" y="8497"/>
                </a:lnTo>
                <a:lnTo>
                  <a:pt x="10550" y="7450"/>
                </a:lnTo>
                <a:lnTo>
                  <a:pt x="9490" y="7450"/>
                </a:lnTo>
                <a:lnTo>
                  <a:pt x="9490" y="5342"/>
                </a:lnTo>
                <a:lnTo>
                  <a:pt x="15276" y="5342"/>
                </a:lnTo>
                <a:cubicBezTo>
                  <a:pt x="15283" y="5342"/>
                  <a:pt x="15290" y="5342"/>
                  <a:pt x="15297" y="5342"/>
                </a:cubicBezTo>
                <a:cubicBezTo>
                  <a:pt x="15573" y="5342"/>
                  <a:pt x="15800" y="5576"/>
                  <a:pt x="15800" y="5866"/>
                </a:cubicBezTo>
                <a:cubicBezTo>
                  <a:pt x="15800" y="6199"/>
                  <a:pt x="15537" y="6388"/>
                  <a:pt x="15273" y="6388"/>
                </a:cubicBezTo>
                <a:cubicBezTo>
                  <a:pt x="15075" y="6388"/>
                  <a:pt x="14875" y="6280"/>
                  <a:pt x="14788" y="6045"/>
                </a:cubicBezTo>
                <a:lnTo>
                  <a:pt x="13800" y="6402"/>
                </a:lnTo>
                <a:cubicBezTo>
                  <a:pt x="13883" y="6652"/>
                  <a:pt x="14038" y="6878"/>
                  <a:pt x="14240" y="7045"/>
                </a:cubicBezTo>
                <a:lnTo>
                  <a:pt x="12681" y="10926"/>
                </a:lnTo>
                <a:lnTo>
                  <a:pt x="12645" y="11129"/>
                </a:lnTo>
                <a:cubicBezTo>
                  <a:pt x="12645" y="11307"/>
                  <a:pt x="12657" y="11486"/>
                  <a:pt x="12693" y="11652"/>
                </a:cubicBezTo>
                <a:cubicBezTo>
                  <a:pt x="12943" y="12879"/>
                  <a:pt x="14026" y="13760"/>
                  <a:pt x="15276" y="13760"/>
                </a:cubicBezTo>
                <a:cubicBezTo>
                  <a:pt x="16526" y="13760"/>
                  <a:pt x="17598" y="12879"/>
                  <a:pt x="17848" y="11652"/>
                </a:cubicBezTo>
                <a:cubicBezTo>
                  <a:pt x="17884" y="11486"/>
                  <a:pt x="17908" y="11307"/>
                  <a:pt x="17908" y="11129"/>
                </a:cubicBezTo>
                <a:lnTo>
                  <a:pt x="17705" y="10605"/>
                </a:lnTo>
                <a:lnTo>
                  <a:pt x="16312" y="7057"/>
                </a:lnTo>
                <a:cubicBezTo>
                  <a:pt x="17428" y="6107"/>
                  <a:pt x="16757" y="4282"/>
                  <a:pt x="15291" y="4282"/>
                </a:cubicBezTo>
                <a:cubicBezTo>
                  <a:pt x="15286" y="4282"/>
                  <a:pt x="15281" y="4283"/>
                  <a:pt x="15276" y="4283"/>
                </a:cubicBezTo>
                <a:lnTo>
                  <a:pt x="9490" y="4283"/>
                </a:lnTo>
                <a:lnTo>
                  <a:pt x="9490" y="3068"/>
                </a:lnTo>
                <a:lnTo>
                  <a:pt x="9478" y="3068"/>
                </a:lnTo>
                <a:cubicBezTo>
                  <a:pt x="10681" y="2639"/>
                  <a:pt x="10907" y="1032"/>
                  <a:pt x="9859" y="294"/>
                </a:cubicBezTo>
                <a:cubicBezTo>
                  <a:pt x="9576" y="92"/>
                  <a:pt x="9261" y="1"/>
                  <a:pt x="8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47"/>
          <p:cNvSpPr txBox="1"/>
          <p:nvPr>
            <p:ph idx="4" type="title"/>
          </p:nvPr>
        </p:nvSpPr>
        <p:spPr>
          <a:xfrm>
            <a:off x="3688800" y="2437025"/>
            <a:ext cx="2499300" cy="18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 Each team member addressed a section or some questions of the extended project</a:t>
            </a:r>
            <a:endParaRPr sz="1300"/>
          </a:p>
        </p:txBody>
      </p:sp>
      <p:sp>
        <p:nvSpPr>
          <p:cNvPr id="1135" name="Google Shape;1135;p47"/>
          <p:cNvSpPr txBox="1"/>
          <p:nvPr>
            <p:ph idx="4" type="title"/>
          </p:nvPr>
        </p:nvSpPr>
        <p:spPr>
          <a:xfrm>
            <a:off x="6392225" y="2437025"/>
            <a:ext cx="2499300" cy="18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 BPD Crime Incident Reports from 2016 - 2022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 Worcester/ Cambridge/ Washington Crime Reports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8"/>
          <p:cNvSpPr txBox="1"/>
          <p:nvPr/>
        </p:nvSpPr>
        <p:spPr>
          <a:xfrm>
            <a:off x="429300" y="327225"/>
            <a:ext cx="521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Staffing vs Overtime Spending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141" name="Google Shape;114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50" y="1182500"/>
            <a:ext cx="4692400" cy="32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Google Shape;1142;p48"/>
          <p:cNvPicPr preferRelativeResize="0"/>
          <p:nvPr/>
        </p:nvPicPr>
        <p:blipFill rotWithShape="1">
          <a:blip r:embed="rId4">
            <a:alphaModFix/>
          </a:blip>
          <a:srcRect b="89" l="0" r="0" t="99"/>
          <a:stretch/>
        </p:blipFill>
        <p:spPr>
          <a:xfrm rot="957436">
            <a:off x="7765772" y="-28860"/>
            <a:ext cx="1349882" cy="1143072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48"/>
          <p:cNvSpPr txBox="1"/>
          <p:nvPr>
            <p:ph idx="4294967295" type="title"/>
          </p:nvPr>
        </p:nvSpPr>
        <p:spPr>
          <a:xfrm>
            <a:off x="5342900" y="1417550"/>
            <a:ext cx="3356400" cy="26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" sz="1300">
                <a:solidFill>
                  <a:srgbClr val="F2F2F2"/>
                </a:solidFill>
              </a:rPr>
              <a:t>The number of BPD staffing stayed around the same value (about 3000 officers) from year to year.</a:t>
            </a:r>
            <a:endParaRPr sz="1300">
              <a:solidFill>
                <a:srgbClr val="F2F2F2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" sz="1300">
                <a:solidFill>
                  <a:srgbClr val="F2F2F2"/>
                </a:solidFill>
              </a:rPr>
              <a:t>The amount of overtime earnings grew significantly.</a:t>
            </a:r>
            <a:endParaRPr sz="1300">
              <a:solidFill>
                <a:srgbClr val="F2F2F2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" sz="1300">
                <a:solidFill>
                  <a:srgbClr val="F2F2F2"/>
                </a:solidFill>
              </a:rPr>
              <a:t>This indicates that each officer had more earnings on overtime. This can signal that BPD was experiencing short-staffing.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</p:txBody>
      </p:sp>
      <p:pic>
        <p:nvPicPr>
          <p:cNvPr id="1144" name="Google Shape;114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3793">
            <a:off x="7123686" y="3543766"/>
            <a:ext cx="1948379" cy="1536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49"/>
          <p:cNvSpPr txBox="1"/>
          <p:nvPr/>
        </p:nvSpPr>
        <p:spPr>
          <a:xfrm>
            <a:off x="429300" y="327225"/>
            <a:ext cx="521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Staffing vs Crime Rate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50" name="Google Shape;1150;p49"/>
          <p:cNvSpPr txBox="1"/>
          <p:nvPr>
            <p:ph idx="4294967295" type="title"/>
          </p:nvPr>
        </p:nvSpPr>
        <p:spPr>
          <a:xfrm>
            <a:off x="5470125" y="1356625"/>
            <a:ext cx="3356400" cy="26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" sz="1300">
                <a:solidFill>
                  <a:srgbClr val="F2F2F2"/>
                </a:solidFill>
              </a:rPr>
              <a:t>The number of BPD staffing stayed around the same value (about 3000 officers) from year to year.</a:t>
            </a:r>
            <a:endParaRPr sz="1300">
              <a:solidFill>
                <a:srgbClr val="F2F2F2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" sz="1300">
                <a:solidFill>
                  <a:srgbClr val="F2F2F2"/>
                </a:solidFill>
              </a:rPr>
              <a:t>T</a:t>
            </a:r>
            <a:r>
              <a:rPr lang="en" sz="1300">
                <a:solidFill>
                  <a:srgbClr val="F2F2F2"/>
                </a:solidFill>
              </a:rPr>
              <a:t>he number of crime incidents decreased significantly in 2020 (possibly due to Covid-19)</a:t>
            </a:r>
            <a:endParaRPr sz="1300">
              <a:solidFill>
                <a:srgbClr val="F2F2F2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" sz="1300">
                <a:solidFill>
                  <a:srgbClr val="F2F2F2"/>
                </a:solidFill>
              </a:rPr>
              <a:t>This indicates that the trend of crime incidents had no explicit relation to BPD staffing or overtime expenditures.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</p:txBody>
      </p:sp>
      <p:pic>
        <p:nvPicPr>
          <p:cNvPr id="1151" name="Google Shape;11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00" y="1147325"/>
            <a:ext cx="4581530" cy="31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" name="Google Shape;115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9566" y="3913456"/>
            <a:ext cx="771017" cy="1009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Google Shape;115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9350" y="4253648"/>
            <a:ext cx="493772" cy="64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" name="Google Shape;115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1">
            <a:off x="6653126" y="3767027"/>
            <a:ext cx="1745400" cy="137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50"/>
          <p:cNvSpPr txBox="1"/>
          <p:nvPr/>
        </p:nvSpPr>
        <p:spPr>
          <a:xfrm>
            <a:off x="176775" y="242425"/>
            <a:ext cx="734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Staffing vs Crime Rate vs Overtime Spending by  Districts</a:t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1160" name="Google Shape;1160;p50"/>
          <p:cNvSpPr txBox="1"/>
          <p:nvPr>
            <p:ph idx="4294967295" type="title"/>
          </p:nvPr>
        </p:nvSpPr>
        <p:spPr>
          <a:xfrm>
            <a:off x="5484250" y="1167450"/>
            <a:ext cx="3356400" cy="3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" sz="1300">
                <a:solidFill>
                  <a:srgbClr val="F2F2F2"/>
                </a:solidFill>
              </a:rPr>
              <a:t>The overtime spending experienced a very similar trend to the number of officers.</a:t>
            </a:r>
            <a:endParaRPr sz="1300">
              <a:solidFill>
                <a:srgbClr val="F2F2F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" sz="1300">
                <a:solidFill>
                  <a:srgbClr val="F2F2F2"/>
                </a:solidFill>
              </a:rPr>
              <a:t>There are higher crime rates in districts with fewer number of officers (i.e Roxbury: the number of officers is small and there is a high crime rate).</a:t>
            </a:r>
            <a:endParaRPr sz="1300">
              <a:solidFill>
                <a:srgbClr val="F2F2F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" sz="1300">
                <a:solidFill>
                  <a:srgbClr val="F2F2F2"/>
                </a:solidFill>
              </a:rPr>
              <a:t>However, in district with more number of officers, crime rate is still high (i.e: Mattapan).</a:t>
            </a:r>
            <a:endParaRPr sz="1300">
              <a:solidFill>
                <a:srgbClr val="F2F2F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" sz="1300">
                <a:solidFill>
                  <a:srgbClr val="F2F2F2"/>
                </a:solidFill>
              </a:rPr>
              <a:t>Again, we don’t see an implicit relationship between crime rates and BPD overtime spending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</p:txBody>
      </p:sp>
      <p:pic>
        <p:nvPicPr>
          <p:cNvPr id="1161" name="Google Shape;116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25" y="942400"/>
            <a:ext cx="5153301" cy="386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2" name="Google Shape;1162;p50"/>
          <p:cNvPicPr preferRelativeResize="0"/>
          <p:nvPr/>
        </p:nvPicPr>
        <p:blipFill rotWithShape="1">
          <a:blip r:embed="rId4">
            <a:alphaModFix/>
          </a:blip>
          <a:srcRect b="29562" l="0" r="0" t="0"/>
          <a:stretch/>
        </p:blipFill>
        <p:spPr>
          <a:xfrm rot="-5399988">
            <a:off x="8131240" y="-64311"/>
            <a:ext cx="869775" cy="1136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900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51"/>
          <p:cNvSpPr txBox="1"/>
          <p:nvPr/>
        </p:nvSpPr>
        <p:spPr>
          <a:xfrm>
            <a:off x="176775" y="242425"/>
            <a:ext cx="734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Staffing vs Crime Rate comparison with Portland</a:t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1168" name="Google Shape;1168;p51"/>
          <p:cNvSpPr txBox="1"/>
          <p:nvPr>
            <p:ph idx="4294967295" type="title"/>
          </p:nvPr>
        </p:nvSpPr>
        <p:spPr>
          <a:xfrm>
            <a:off x="5484250" y="1464575"/>
            <a:ext cx="3356400" cy="3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" sz="1300">
                <a:solidFill>
                  <a:srgbClr val="F2F2F2"/>
                </a:solidFill>
              </a:rPr>
              <a:t>Portland, Oregon was selected due to it being to closest city to Boston in terms of population</a:t>
            </a:r>
            <a:endParaRPr sz="1300">
              <a:solidFill>
                <a:srgbClr val="F2F2F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2F2F2"/>
                </a:solidFill>
              </a:rPr>
              <a:t> </a:t>
            </a:r>
            <a:endParaRPr sz="1300">
              <a:solidFill>
                <a:srgbClr val="F2F2F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" sz="1300">
                <a:solidFill>
                  <a:srgbClr val="F2F2F2"/>
                </a:solidFill>
              </a:rPr>
              <a:t>While Boston crime rates decreased and Portland crime rates increased, they both had around 70000 crime incidents from 2020 - 2022</a:t>
            </a:r>
            <a:endParaRPr sz="1300">
              <a:solidFill>
                <a:srgbClr val="F2F2F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" sz="1300">
                <a:solidFill>
                  <a:srgbClr val="F2F2F2"/>
                </a:solidFill>
              </a:rPr>
              <a:t>However, the number of officers in Boston tripled that in Portland, indicating that Boston staffing problem isn’t as serious</a:t>
            </a:r>
            <a:endParaRPr sz="1300">
              <a:solidFill>
                <a:srgbClr val="F2F2F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" sz="1300">
                <a:solidFill>
                  <a:srgbClr val="F2F2F2"/>
                </a:solidFill>
              </a:rPr>
              <a:t>Portland is experiencing a decline and staffing but a rise in crime; a telltale sign of understaffing</a:t>
            </a:r>
            <a:endParaRPr sz="1300">
              <a:solidFill>
                <a:srgbClr val="F2F2F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" sz="1300">
                <a:solidFill>
                  <a:srgbClr val="F2F2F2"/>
                </a:solidFill>
              </a:rPr>
              <a:t>Boston’s staffing is remaining relatively stable while crime has decreased overall since 2016, suggesting Boston is adequately staffed</a:t>
            </a:r>
            <a:endParaRPr sz="1300">
              <a:solidFill>
                <a:srgbClr val="F2F2F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</p:txBody>
      </p:sp>
      <p:pic>
        <p:nvPicPr>
          <p:cNvPr id="1169" name="Google Shape;116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00" y="906925"/>
            <a:ext cx="5179451" cy="332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Google Shape;117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75209">
            <a:off x="8061809" y="-7694"/>
            <a:ext cx="1023731" cy="941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52"/>
          <p:cNvSpPr txBox="1"/>
          <p:nvPr/>
        </p:nvSpPr>
        <p:spPr>
          <a:xfrm>
            <a:off x="176775" y="201325"/>
            <a:ext cx="734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Prediction Model: Feature Selection</a:t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1176" name="Google Shape;1176;p52"/>
          <p:cNvSpPr txBox="1"/>
          <p:nvPr>
            <p:ph idx="4294967295" type="title"/>
          </p:nvPr>
        </p:nvSpPr>
        <p:spPr>
          <a:xfrm>
            <a:off x="5484250" y="1167450"/>
            <a:ext cx="3356400" cy="3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" sz="1300">
                <a:solidFill>
                  <a:srgbClr val="F2F2F2"/>
                </a:solidFill>
              </a:rPr>
              <a:t>Used data available for 2024 projection</a:t>
            </a:r>
            <a:endParaRPr sz="1300">
              <a:solidFill>
                <a:srgbClr val="F2F2F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" sz="1300">
                <a:solidFill>
                  <a:srgbClr val="F2F2F2"/>
                </a:solidFill>
              </a:rPr>
              <a:t>Economic data showed </a:t>
            </a:r>
            <a:r>
              <a:rPr lang="en" sz="1300">
                <a:solidFill>
                  <a:srgbClr val="F2F2F2"/>
                </a:solidFill>
              </a:rPr>
              <a:t>highest</a:t>
            </a:r>
            <a:r>
              <a:rPr lang="en" sz="1300">
                <a:solidFill>
                  <a:srgbClr val="F2F2F2"/>
                </a:solidFill>
              </a:rPr>
              <a:t> correlation with Overtime Earnings</a:t>
            </a:r>
            <a:endParaRPr sz="1300">
              <a:solidFill>
                <a:srgbClr val="F2F2F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" sz="1300">
                <a:solidFill>
                  <a:srgbClr val="F2F2F2"/>
                </a:solidFill>
              </a:rPr>
              <a:t>Crimes had smaller </a:t>
            </a:r>
            <a:r>
              <a:rPr lang="en" sz="1300">
                <a:solidFill>
                  <a:srgbClr val="F2F2F2"/>
                </a:solidFill>
              </a:rPr>
              <a:t>correlation, no projection data for 2024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2F2F2"/>
                </a:solidFill>
              </a:rPr>
              <a:t>Dateset</a:t>
            </a:r>
            <a:endParaRPr sz="1300">
              <a:solidFill>
                <a:srgbClr val="F2F2F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" sz="1300">
                <a:solidFill>
                  <a:srgbClr val="F2F2F2"/>
                </a:solidFill>
              </a:rPr>
              <a:t>FRED Boston GDP 2013-2023</a:t>
            </a:r>
            <a:endParaRPr sz="1300">
              <a:solidFill>
                <a:srgbClr val="F2F2F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" sz="1300">
                <a:solidFill>
                  <a:srgbClr val="F2F2F2"/>
                </a:solidFill>
              </a:rPr>
              <a:t>Worldpopulation, Boston Population 2013-2023</a:t>
            </a:r>
            <a:endParaRPr sz="1300">
              <a:solidFill>
                <a:srgbClr val="F2F2F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" sz="1300">
                <a:solidFill>
                  <a:srgbClr val="F2F2F2"/>
                </a:solidFill>
              </a:rPr>
              <a:t>Boston.gov economic data</a:t>
            </a:r>
            <a:endParaRPr sz="1300">
              <a:solidFill>
                <a:srgbClr val="F2F2F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</p:txBody>
      </p:sp>
      <p:cxnSp>
        <p:nvCxnSpPr>
          <p:cNvPr id="1177" name="Google Shape;1177;p52"/>
          <p:cNvCxnSpPr/>
          <p:nvPr/>
        </p:nvCxnSpPr>
        <p:spPr>
          <a:xfrm flipH="1" rot="10800000">
            <a:off x="3363575" y="4397000"/>
            <a:ext cx="5883900" cy="751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pic>
        <p:nvPicPr>
          <p:cNvPr id="1178" name="Google Shape;117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75" y="672425"/>
            <a:ext cx="4950180" cy="438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9" name="Google Shape;117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0423" y="201325"/>
            <a:ext cx="1233701" cy="7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53"/>
          <p:cNvSpPr txBox="1"/>
          <p:nvPr/>
        </p:nvSpPr>
        <p:spPr>
          <a:xfrm>
            <a:off x="176775" y="201325"/>
            <a:ext cx="734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Prediction Model: Results and Testing</a:t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1185" name="Google Shape;1185;p53"/>
          <p:cNvSpPr txBox="1"/>
          <p:nvPr>
            <p:ph idx="4294967295" type="title"/>
          </p:nvPr>
        </p:nvSpPr>
        <p:spPr>
          <a:xfrm>
            <a:off x="5494600" y="1645500"/>
            <a:ext cx="3356400" cy="3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2F2F2"/>
                </a:solidFill>
              </a:rPr>
              <a:t>LinearSVR() model was used</a:t>
            </a:r>
            <a:endParaRPr sz="1300">
              <a:solidFill>
                <a:srgbClr val="F2F2F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" sz="1300">
                <a:solidFill>
                  <a:srgbClr val="F2F2F2"/>
                </a:solidFill>
              </a:rPr>
              <a:t>Trained on years 2013-2020</a:t>
            </a:r>
            <a:endParaRPr sz="1300">
              <a:solidFill>
                <a:srgbClr val="F2F2F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" sz="1300">
                <a:solidFill>
                  <a:srgbClr val="F2F2F2"/>
                </a:solidFill>
              </a:rPr>
              <a:t>Tested on 2021-2023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2F2F2"/>
                </a:solidFill>
              </a:rPr>
              <a:t>Testing</a:t>
            </a:r>
            <a:endParaRPr sz="1300">
              <a:solidFill>
                <a:srgbClr val="F2F2F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" sz="1300">
                <a:solidFill>
                  <a:srgbClr val="F2F2F2"/>
                </a:solidFill>
              </a:rPr>
              <a:t>Mean Absolute Percentage Error (MAPE) Test: 0.056%</a:t>
            </a:r>
            <a:endParaRPr sz="1300">
              <a:solidFill>
                <a:srgbClr val="F2F2F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" sz="1300">
                <a:solidFill>
                  <a:srgbClr val="F2F2F2"/>
                </a:solidFill>
              </a:rPr>
              <a:t>Mean Absolute Percentage Error (MAPE) Train: 0.032%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</p:txBody>
      </p:sp>
      <p:cxnSp>
        <p:nvCxnSpPr>
          <p:cNvPr id="1186" name="Google Shape;1186;p53"/>
          <p:cNvCxnSpPr/>
          <p:nvPr/>
        </p:nvCxnSpPr>
        <p:spPr>
          <a:xfrm flipH="1" rot="10800000">
            <a:off x="3363575" y="4397000"/>
            <a:ext cx="5883900" cy="751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pic>
        <p:nvPicPr>
          <p:cNvPr id="1187" name="Google Shape;118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45883">
            <a:off x="7437124" y="154880"/>
            <a:ext cx="1402881" cy="1060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Google Shape;118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300" y="990825"/>
            <a:ext cx="5179449" cy="3348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9" name="Google Shape;1189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287" y="990825"/>
            <a:ext cx="5179464" cy="33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53"/>
          <p:cNvSpPr txBox="1"/>
          <p:nvPr/>
        </p:nvSpPr>
        <p:spPr>
          <a:xfrm>
            <a:off x="897150" y="2048538"/>
            <a:ext cx="734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Overtime Earnings Prediction for 2024</a:t>
            </a:r>
            <a:endParaRPr b="1" sz="4000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 </a:t>
            </a:r>
            <a:endParaRPr b="1" sz="4000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$75,564,620.56</a:t>
            </a:r>
            <a:endParaRPr sz="40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ational Police Week by Slidesgo">
  <a:themeElements>
    <a:clrScheme name="Simple Light">
      <a:dk1>
        <a:srgbClr val="1B1B1B"/>
      </a:dk1>
      <a:lt1>
        <a:srgbClr val="DFDFDF"/>
      </a:lt1>
      <a:dk2>
        <a:srgbClr val="FFFFFF"/>
      </a:dk2>
      <a:lt2>
        <a:srgbClr val="EAAD2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