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2" r:id="rId9"/>
    <p:sldId id="263" r:id="rId10"/>
    <p:sldId id="26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E5D7EB-7D3A-444F-9912-FB231441980A}" v="10" dt="2022-10-03T16:50:32.8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7" d="100"/>
          <a:sy n="107"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g Qilong" userId="a2c4b88bfa3f6761" providerId="LiveId" clId="{59E5D7EB-7D3A-444F-9912-FB231441980A}"/>
    <pc:docChg chg="undo custSel addSld delSld modSld sldOrd">
      <pc:chgData name="Wang Qilong" userId="a2c4b88bfa3f6761" providerId="LiveId" clId="{59E5D7EB-7D3A-444F-9912-FB231441980A}" dt="2022-10-03T17:13:13.298" v="789" actId="20577"/>
      <pc:docMkLst>
        <pc:docMk/>
      </pc:docMkLst>
      <pc:sldChg chg="delSp modSp mod">
        <pc:chgData name="Wang Qilong" userId="a2c4b88bfa3f6761" providerId="LiveId" clId="{59E5D7EB-7D3A-444F-9912-FB231441980A}" dt="2022-10-03T16:51:01.285" v="79" actId="20577"/>
        <pc:sldMkLst>
          <pc:docMk/>
          <pc:sldMk cId="1870070462" sldId="258"/>
        </pc:sldMkLst>
        <pc:spChg chg="mod">
          <ac:chgData name="Wang Qilong" userId="a2c4b88bfa3f6761" providerId="LiveId" clId="{59E5D7EB-7D3A-444F-9912-FB231441980A}" dt="2022-10-03T16:51:01.285" v="79" actId="20577"/>
          <ac:spMkLst>
            <pc:docMk/>
            <pc:sldMk cId="1870070462" sldId="258"/>
            <ac:spMk id="3" creationId="{39E011A5-E6CF-5B00-3102-5A2DBF3495BF}"/>
          </ac:spMkLst>
        </pc:spChg>
        <pc:picChg chg="del">
          <ac:chgData name="Wang Qilong" userId="a2c4b88bfa3f6761" providerId="LiveId" clId="{59E5D7EB-7D3A-444F-9912-FB231441980A}" dt="2022-10-03T16:50:55.491" v="77" actId="478"/>
          <ac:picMkLst>
            <pc:docMk/>
            <pc:sldMk cId="1870070462" sldId="258"/>
            <ac:picMk id="7" creationId="{46E37F73-099F-CEF5-74B5-E9146581560C}"/>
          </ac:picMkLst>
        </pc:picChg>
      </pc:sldChg>
      <pc:sldChg chg="modSp mod">
        <pc:chgData name="Wang Qilong" userId="a2c4b88bfa3f6761" providerId="LiveId" clId="{59E5D7EB-7D3A-444F-9912-FB231441980A}" dt="2022-10-03T17:13:13.298" v="789" actId="20577"/>
        <pc:sldMkLst>
          <pc:docMk/>
          <pc:sldMk cId="771207210" sldId="262"/>
        </pc:sldMkLst>
        <pc:spChg chg="mod">
          <ac:chgData name="Wang Qilong" userId="a2c4b88bfa3f6761" providerId="LiveId" clId="{59E5D7EB-7D3A-444F-9912-FB231441980A}" dt="2022-10-03T17:13:13.298" v="789" actId="20577"/>
          <ac:spMkLst>
            <pc:docMk/>
            <pc:sldMk cId="771207210" sldId="262"/>
            <ac:spMk id="2" creationId="{8940A9D6-CEB9-B896-C061-3A963DE81E0E}"/>
          </ac:spMkLst>
        </pc:spChg>
        <pc:spChg chg="mod">
          <ac:chgData name="Wang Qilong" userId="a2c4b88bfa3f6761" providerId="LiveId" clId="{59E5D7EB-7D3A-444F-9912-FB231441980A}" dt="2022-10-03T17:12:46.245" v="775" actId="27636"/>
          <ac:spMkLst>
            <pc:docMk/>
            <pc:sldMk cId="771207210" sldId="262"/>
            <ac:spMk id="3" creationId="{C6740BF3-54B2-244C-18B9-58526101C1E7}"/>
          </ac:spMkLst>
        </pc:spChg>
      </pc:sldChg>
      <pc:sldChg chg="modSp mod">
        <pc:chgData name="Wang Qilong" userId="a2c4b88bfa3f6761" providerId="LiveId" clId="{59E5D7EB-7D3A-444F-9912-FB231441980A}" dt="2022-10-03T17:00:59.012" v="680" actId="20577"/>
        <pc:sldMkLst>
          <pc:docMk/>
          <pc:sldMk cId="3674047405" sldId="263"/>
        </pc:sldMkLst>
        <pc:spChg chg="mod">
          <ac:chgData name="Wang Qilong" userId="a2c4b88bfa3f6761" providerId="LiveId" clId="{59E5D7EB-7D3A-444F-9912-FB231441980A}" dt="2022-10-03T17:00:59.012" v="680" actId="20577"/>
          <ac:spMkLst>
            <pc:docMk/>
            <pc:sldMk cId="3674047405" sldId="263"/>
            <ac:spMk id="2" creationId="{8940A9D6-CEB9-B896-C061-3A963DE81E0E}"/>
          </ac:spMkLst>
        </pc:spChg>
        <pc:spChg chg="mod">
          <ac:chgData name="Wang Qilong" userId="a2c4b88bfa3f6761" providerId="LiveId" clId="{59E5D7EB-7D3A-444F-9912-FB231441980A}" dt="2022-10-03T16:44:04.822" v="36" actId="20577"/>
          <ac:spMkLst>
            <pc:docMk/>
            <pc:sldMk cId="3674047405" sldId="263"/>
            <ac:spMk id="3" creationId="{C6740BF3-54B2-244C-18B9-58526101C1E7}"/>
          </ac:spMkLst>
        </pc:spChg>
      </pc:sldChg>
      <pc:sldChg chg="new del">
        <pc:chgData name="Wang Qilong" userId="a2c4b88bfa3f6761" providerId="LiveId" clId="{59E5D7EB-7D3A-444F-9912-FB231441980A}" dt="2022-10-03T16:50:09.914" v="45" actId="680"/>
        <pc:sldMkLst>
          <pc:docMk/>
          <pc:sldMk cId="824486587" sldId="265"/>
        </pc:sldMkLst>
      </pc:sldChg>
      <pc:sldChg chg="addSp delSp modSp add mod ord setBg delDesignElem">
        <pc:chgData name="Wang Qilong" userId="a2c4b88bfa3f6761" providerId="LiveId" clId="{59E5D7EB-7D3A-444F-9912-FB231441980A}" dt="2022-10-03T17:00:51.058" v="678" actId="20577"/>
        <pc:sldMkLst>
          <pc:docMk/>
          <pc:sldMk cId="3786400805" sldId="265"/>
        </pc:sldMkLst>
        <pc:spChg chg="mod">
          <ac:chgData name="Wang Qilong" userId="a2c4b88bfa3f6761" providerId="LiveId" clId="{59E5D7EB-7D3A-444F-9912-FB231441980A}" dt="2022-10-03T16:54:46.879" v="355" actId="20577"/>
          <ac:spMkLst>
            <pc:docMk/>
            <pc:sldMk cId="3786400805" sldId="265"/>
            <ac:spMk id="2" creationId="{0B6237EA-5793-E985-B848-6BE5AE998B70}"/>
          </ac:spMkLst>
        </pc:spChg>
        <pc:spChg chg="mod">
          <ac:chgData name="Wang Qilong" userId="a2c4b88bfa3f6761" providerId="LiveId" clId="{59E5D7EB-7D3A-444F-9912-FB231441980A}" dt="2022-10-03T17:00:51.058" v="678" actId="20577"/>
          <ac:spMkLst>
            <pc:docMk/>
            <pc:sldMk cId="3786400805" sldId="265"/>
            <ac:spMk id="3" creationId="{39E011A5-E6CF-5B00-3102-5A2DBF3495BF}"/>
          </ac:spMkLst>
        </pc:spChg>
        <pc:spChg chg="add">
          <ac:chgData name="Wang Qilong" userId="a2c4b88bfa3f6761" providerId="LiveId" clId="{59E5D7EB-7D3A-444F-9912-FB231441980A}" dt="2022-10-03T16:50:18.501" v="48" actId="26606"/>
          <ac:spMkLst>
            <pc:docMk/>
            <pc:sldMk cId="3786400805" sldId="265"/>
            <ac:spMk id="9" creationId="{FF9B822F-893E-44C8-963C-64F50ACECBB2}"/>
          </ac:spMkLst>
        </pc:spChg>
        <pc:spChg chg="add">
          <ac:chgData name="Wang Qilong" userId="a2c4b88bfa3f6761" providerId="LiveId" clId="{59E5D7EB-7D3A-444F-9912-FB231441980A}" dt="2022-10-03T16:50:18.501" v="48" actId="26606"/>
          <ac:spMkLst>
            <pc:docMk/>
            <pc:sldMk cId="3786400805" sldId="265"/>
            <ac:spMk id="10" creationId="{EBF87945-A001-489F-9D9B-7D9435F0B9CA}"/>
          </ac:spMkLst>
        </pc:spChg>
        <pc:spChg chg="del">
          <ac:chgData name="Wang Qilong" userId="a2c4b88bfa3f6761" providerId="LiveId" clId="{59E5D7EB-7D3A-444F-9912-FB231441980A}" dt="2022-10-03T16:50:11.358" v="47"/>
          <ac:spMkLst>
            <pc:docMk/>
            <pc:sldMk cId="3786400805" sldId="265"/>
            <ac:spMk id="12" creationId="{FF9B822F-893E-44C8-963C-64F50ACECBB2}"/>
          </ac:spMkLst>
        </pc:spChg>
        <pc:spChg chg="del">
          <ac:chgData name="Wang Qilong" userId="a2c4b88bfa3f6761" providerId="LiveId" clId="{59E5D7EB-7D3A-444F-9912-FB231441980A}" dt="2022-10-03T16:50:11.358" v="47"/>
          <ac:spMkLst>
            <pc:docMk/>
            <pc:sldMk cId="3786400805" sldId="265"/>
            <ac:spMk id="14" creationId="{EBF87945-A001-489F-9D9B-7D9435F0B9CA}"/>
          </ac:spMkLst>
        </pc:spChg>
        <pc:picChg chg="mod modCrop">
          <ac:chgData name="Wang Qilong" userId="a2c4b88bfa3f6761" providerId="LiveId" clId="{59E5D7EB-7D3A-444F-9912-FB231441980A}" dt="2022-10-03T16:51:31.884" v="84" actId="1076"/>
          <ac:picMkLst>
            <pc:docMk/>
            <pc:sldMk cId="3786400805" sldId="265"/>
            <ac:picMk id="7" creationId="{46E37F73-099F-CEF5-74B5-E9146581560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B3D41D-7651-3A25-6B19-5412D8FAF61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0667E34-7300-FBEF-3E55-EBE71E77ED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9563AE4-FF7C-DCFD-4D18-78916D18CE6F}"/>
              </a:ext>
            </a:extLst>
          </p:cNvPr>
          <p:cNvSpPr>
            <a:spLocks noGrp="1"/>
          </p:cNvSpPr>
          <p:nvPr>
            <p:ph type="dt" sz="half" idx="10"/>
          </p:nvPr>
        </p:nvSpPr>
        <p:spPr/>
        <p:txBody>
          <a:bodyPr/>
          <a:lstStyle/>
          <a:p>
            <a:fld id="{E6C25713-9168-4DBD-B6C5-6C8169B927AC}" type="datetimeFigureOut">
              <a:rPr lang="zh-CN" altLang="en-US" smtClean="0"/>
              <a:t>2022/10/3</a:t>
            </a:fld>
            <a:endParaRPr lang="zh-CN" altLang="en-US"/>
          </a:p>
        </p:txBody>
      </p:sp>
      <p:sp>
        <p:nvSpPr>
          <p:cNvPr id="5" name="页脚占位符 4">
            <a:extLst>
              <a:ext uri="{FF2B5EF4-FFF2-40B4-BE49-F238E27FC236}">
                <a16:creationId xmlns:a16="http://schemas.microsoft.com/office/drawing/2014/main" id="{4964A59B-10FE-C293-A979-72D92AADDD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559790-BE33-A8A4-CA06-78B7F2F9CB5D}"/>
              </a:ext>
            </a:extLst>
          </p:cNvPr>
          <p:cNvSpPr>
            <a:spLocks noGrp="1"/>
          </p:cNvSpPr>
          <p:nvPr>
            <p:ph type="sldNum" sz="quarter" idx="12"/>
          </p:nvPr>
        </p:nvSpPr>
        <p:spPr/>
        <p:txBody>
          <a:bodyPr/>
          <a:lstStyle/>
          <a:p>
            <a:fld id="{75C8A708-369D-4184-99B4-1297BCA1E38D}" type="slidenum">
              <a:rPr lang="zh-CN" altLang="en-US" smtClean="0"/>
              <a:t>‹#›</a:t>
            </a:fld>
            <a:endParaRPr lang="zh-CN" altLang="en-US"/>
          </a:p>
        </p:txBody>
      </p:sp>
    </p:spTree>
    <p:extLst>
      <p:ext uri="{BB962C8B-B14F-4D97-AF65-F5344CB8AC3E}">
        <p14:creationId xmlns:p14="http://schemas.microsoft.com/office/powerpoint/2010/main" val="81168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C6303F-E4FC-08E1-CF84-E4DD70DA642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D7768EC-9DD1-8D1A-A978-4D86916D851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C35B44-94E4-3034-6A60-89C8BF010F8C}"/>
              </a:ext>
            </a:extLst>
          </p:cNvPr>
          <p:cNvSpPr>
            <a:spLocks noGrp="1"/>
          </p:cNvSpPr>
          <p:nvPr>
            <p:ph type="dt" sz="half" idx="10"/>
          </p:nvPr>
        </p:nvSpPr>
        <p:spPr/>
        <p:txBody>
          <a:bodyPr/>
          <a:lstStyle/>
          <a:p>
            <a:fld id="{E6C25713-9168-4DBD-B6C5-6C8169B927AC}" type="datetimeFigureOut">
              <a:rPr lang="zh-CN" altLang="en-US" smtClean="0"/>
              <a:t>2022/10/3</a:t>
            </a:fld>
            <a:endParaRPr lang="zh-CN" altLang="en-US"/>
          </a:p>
        </p:txBody>
      </p:sp>
      <p:sp>
        <p:nvSpPr>
          <p:cNvPr id="5" name="页脚占位符 4">
            <a:extLst>
              <a:ext uri="{FF2B5EF4-FFF2-40B4-BE49-F238E27FC236}">
                <a16:creationId xmlns:a16="http://schemas.microsoft.com/office/drawing/2014/main" id="{4C49308C-1D47-2084-6EEC-01B665B77C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3186B0-DB27-6B07-E215-4FED8E83609E}"/>
              </a:ext>
            </a:extLst>
          </p:cNvPr>
          <p:cNvSpPr>
            <a:spLocks noGrp="1"/>
          </p:cNvSpPr>
          <p:nvPr>
            <p:ph type="sldNum" sz="quarter" idx="12"/>
          </p:nvPr>
        </p:nvSpPr>
        <p:spPr/>
        <p:txBody>
          <a:bodyPr/>
          <a:lstStyle/>
          <a:p>
            <a:fld id="{75C8A708-369D-4184-99B4-1297BCA1E38D}" type="slidenum">
              <a:rPr lang="zh-CN" altLang="en-US" smtClean="0"/>
              <a:t>‹#›</a:t>
            </a:fld>
            <a:endParaRPr lang="zh-CN" altLang="en-US"/>
          </a:p>
        </p:txBody>
      </p:sp>
    </p:spTree>
    <p:extLst>
      <p:ext uri="{BB962C8B-B14F-4D97-AF65-F5344CB8AC3E}">
        <p14:creationId xmlns:p14="http://schemas.microsoft.com/office/powerpoint/2010/main" val="3614069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DA7E7A9-C36E-E74C-2693-F1DB5962028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6872D74-8158-95B5-C150-BD4D2196AD4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9F9C661-68B8-A36C-2CFB-4FAFC2B095C7}"/>
              </a:ext>
            </a:extLst>
          </p:cNvPr>
          <p:cNvSpPr>
            <a:spLocks noGrp="1"/>
          </p:cNvSpPr>
          <p:nvPr>
            <p:ph type="dt" sz="half" idx="10"/>
          </p:nvPr>
        </p:nvSpPr>
        <p:spPr/>
        <p:txBody>
          <a:bodyPr/>
          <a:lstStyle/>
          <a:p>
            <a:fld id="{E6C25713-9168-4DBD-B6C5-6C8169B927AC}" type="datetimeFigureOut">
              <a:rPr lang="zh-CN" altLang="en-US" smtClean="0"/>
              <a:t>2022/10/3</a:t>
            </a:fld>
            <a:endParaRPr lang="zh-CN" altLang="en-US"/>
          </a:p>
        </p:txBody>
      </p:sp>
      <p:sp>
        <p:nvSpPr>
          <p:cNvPr id="5" name="页脚占位符 4">
            <a:extLst>
              <a:ext uri="{FF2B5EF4-FFF2-40B4-BE49-F238E27FC236}">
                <a16:creationId xmlns:a16="http://schemas.microsoft.com/office/drawing/2014/main" id="{5E0C8165-717C-EAD4-EBA8-ACB7030A90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5FB394-3022-D461-B6AD-6D26D402F2CC}"/>
              </a:ext>
            </a:extLst>
          </p:cNvPr>
          <p:cNvSpPr>
            <a:spLocks noGrp="1"/>
          </p:cNvSpPr>
          <p:nvPr>
            <p:ph type="sldNum" sz="quarter" idx="12"/>
          </p:nvPr>
        </p:nvSpPr>
        <p:spPr/>
        <p:txBody>
          <a:bodyPr/>
          <a:lstStyle/>
          <a:p>
            <a:fld id="{75C8A708-369D-4184-99B4-1297BCA1E38D}" type="slidenum">
              <a:rPr lang="zh-CN" altLang="en-US" smtClean="0"/>
              <a:t>‹#›</a:t>
            </a:fld>
            <a:endParaRPr lang="zh-CN" altLang="en-US"/>
          </a:p>
        </p:txBody>
      </p:sp>
    </p:spTree>
    <p:extLst>
      <p:ext uri="{BB962C8B-B14F-4D97-AF65-F5344CB8AC3E}">
        <p14:creationId xmlns:p14="http://schemas.microsoft.com/office/powerpoint/2010/main" val="905515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4FA2BA-1507-0475-9675-B3A4FA47289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B74E87C-1CD2-65CC-9749-D47D8A9AC88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AA2187B-68EE-17A6-0D11-BE736732F42C}"/>
              </a:ext>
            </a:extLst>
          </p:cNvPr>
          <p:cNvSpPr>
            <a:spLocks noGrp="1"/>
          </p:cNvSpPr>
          <p:nvPr>
            <p:ph type="dt" sz="half" idx="10"/>
          </p:nvPr>
        </p:nvSpPr>
        <p:spPr/>
        <p:txBody>
          <a:bodyPr/>
          <a:lstStyle/>
          <a:p>
            <a:fld id="{E6C25713-9168-4DBD-B6C5-6C8169B927AC}" type="datetimeFigureOut">
              <a:rPr lang="zh-CN" altLang="en-US" smtClean="0"/>
              <a:t>2022/10/3</a:t>
            </a:fld>
            <a:endParaRPr lang="zh-CN" altLang="en-US"/>
          </a:p>
        </p:txBody>
      </p:sp>
      <p:sp>
        <p:nvSpPr>
          <p:cNvPr id="5" name="页脚占位符 4">
            <a:extLst>
              <a:ext uri="{FF2B5EF4-FFF2-40B4-BE49-F238E27FC236}">
                <a16:creationId xmlns:a16="http://schemas.microsoft.com/office/drawing/2014/main" id="{526C53AA-407A-C368-4619-7EAAFE9E54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046463-6616-63A8-2512-1DAB5B88B368}"/>
              </a:ext>
            </a:extLst>
          </p:cNvPr>
          <p:cNvSpPr>
            <a:spLocks noGrp="1"/>
          </p:cNvSpPr>
          <p:nvPr>
            <p:ph type="sldNum" sz="quarter" idx="12"/>
          </p:nvPr>
        </p:nvSpPr>
        <p:spPr/>
        <p:txBody>
          <a:bodyPr/>
          <a:lstStyle/>
          <a:p>
            <a:fld id="{75C8A708-369D-4184-99B4-1297BCA1E38D}" type="slidenum">
              <a:rPr lang="zh-CN" altLang="en-US" smtClean="0"/>
              <a:t>‹#›</a:t>
            </a:fld>
            <a:endParaRPr lang="zh-CN" altLang="en-US"/>
          </a:p>
        </p:txBody>
      </p:sp>
    </p:spTree>
    <p:extLst>
      <p:ext uri="{BB962C8B-B14F-4D97-AF65-F5344CB8AC3E}">
        <p14:creationId xmlns:p14="http://schemas.microsoft.com/office/powerpoint/2010/main" val="95781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D4979D-9220-7909-352B-8F442989623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12E505F-0A07-92A1-A9DA-A638E28409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B452404-4AF1-473B-A71C-971C3F0417D6}"/>
              </a:ext>
            </a:extLst>
          </p:cNvPr>
          <p:cNvSpPr>
            <a:spLocks noGrp="1"/>
          </p:cNvSpPr>
          <p:nvPr>
            <p:ph type="dt" sz="half" idx="10"/>
          </p:nvPr>
        </p:nvSpPr>
        <p:spPr/>
        <p:txBody>
          <a:bodyPr/>
          <a:lstStyle/>
          <a:p>
            <a:fld id="{E6C25713-9168-4DBD-B6C5-6C8169B927AC}" type="datetimeFigureOut">
              <a:rPr lang="zh-CN" altLang="en-US" smtClean="0"/>
              <a:t>2022/10/3</a:t>
            </a:fld>
            <a:endParaRPr lang="zh-CN" altLang="en-US"/>
          </a:p>
        </p:txBody>
      </p:sp>
      <p:sp>
        <p:nvSpPr>
          <p:cNvPr id="5" name="页脚占位符 4">
            <a:extLst>
              <a:ext uri="{FF2B5EF4-FFF2-40B4-BE49-F238E27FC236}">
                <a16:creationId xmlns:a16="http://schemas.microsoft.com/office/drawing/2014/main" id="{07702C47-25E5-09B3-32CE-26EA9E3883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D375C2-967A-43A7-E794-DD83D8147C60}"/>
              </a:ext>
            </a:extLst>
          </p:cNvPr>
          <p:cNvSpPr>
            <a:spLocks noGrp="1"/>
          </p:cNvSpPr>
          <p:nvPr>
            <p:ph type="sldNum" sz="quarter" idx="12"/>
          </p:nvPr>
        </p:nvSpPr>
        <p:spPr/>
        <p:txBody>
          <a:bodyPr/>
          <a:lstStyle/>
          <a:p>
            <a:fld id="{75C8A708-369D-4184-99B4-1297BCA1E38D}" type="slidenum">
              <a:rPr lang="zh-CN" altLang="en-US" smtClean="0"/>
              <a:t>‹#›</a:t>
            </a:fld>
            <a:endParaRPr lang="zh-CN" altLang="en-US"/>
          </a:p>
        </p:txBody>
      </p:sp>
    </p:spTree>
    <p:extLst>
      <p:ext uri="{BB962C8B-B14F-4D97-AF65-F5344CB8AC3E}">
        <p14:creationId xmlns:p14="http://schemas.microsoft.com/office/powerpoint/2010/main" val="1231440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245D2E-7B1F-B9B8-B8E0-B5F259B4D86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B98CAF0-6FDE-565C-7208-A3B49A0FB2E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82CE4EC-3FEF-F469-4DED-69A263EF1F8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CCA7A3E-A6C9-7D30-3FC8-BAF70EBFA68E}"/>
              </a:ext>
            </a:extLst>
          </p:cNvPr>
          <p:cNvSpPr>
            <a:spLocks noGrp="1"/>
          </p:cNvSpPr>
          <p:nvPr>
            <p:ph type="dt" sz="half" idx="10"/>
          </p:nvPr>
        </p:nvSpPr>
        <p:spPr/>
        <p:txBody>
          <a:bodyPr/>
          <a:lstStyle/>
          <a:p>
            <a:fld id="{E6C25713-9168-4DBD-B6C5-6C8169B927AC}" type="datetimeFigureOut">
              <a:rPr lang="zh-CN" altLang="en-US" smtClean="0"/>
              <a:t>2022/10/3</a:t>
            </a:fld>
            <a:endParaRPr lang="zh-CN" altLang="en-US"/>
          </a:p>
        </p:txBody>
      </p:sp>
      <p:sp>
        <p:nvSpPr>
          <p:cNvPr id="6" name="页脚占位符 5">
            <a:extLst>
              <a:ext uri="{FF2B5EF4-FFF2-40B4-BE49-F238E27FC236}">
                <a16:creationId xmlns:a16="http://schemas.microsoft.com/office/drawing/2014/main" id="{BC5AC0E0-F372-E07F-7F7C-2FD28AC6A6C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8F53049-5404-8E09-4E3E-F178E1ADDE26}"/>
              </a:ext>
            </a:extLst>
          </p:cNvPr>
          <p:cNvSpPr>
            <a:spLocks noGrp="1"/>
          </p:cNvSpPr>
          <p:nvPr>
            <p:ph type="sldNum" sz="quarter" idx="12"/>
          </p:nvPr>
        </p:nvSpPr>
        <p:spPr/>
        <p:txBody>
          <a:bodyPr/>
          <a:lstStyle/>
          <a:p>
            <a:fld id="{75C8A708-369D-4184-99B4-1297BCA1E38D}" type="slidenum">
              <a:rPr lang="zh-CN" altLang="en-US" smtClean="0"/>
              <a:t>‹#›</a:t>
            </a:fld>
            <a:endParaRPr lang="zh-CN" altLang="en-US"/>
          </a:p>
        </p:txBody>
      </p:sp>
    </p:spTree>
    <p:extLst>
      <p:ext uri="{BB962C8B-B14F-4D97-AF65-F5344CB8AC3E}">
        <p14:creationId xmlns:p14="http://schemas.microsoft.com/office/powerpoint/2010/main" val="1914688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169B1-4531-5BD4-3942-08540828EC5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54309D1-F509-C063-C4A2-BCB0053640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47D0FE5-59AA-279B-00CA-04E947D5948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9D5CD58-06B9-B7C1-E8B3-D4382FAA45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510B671-4EFE-DBA3-135D-D77E3E9247F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B8CCB47-E2CD-34FF-19E9-855A886E5157}"/>
              </a:ext>
            </a:extLst>
          </p:cNvPr>
          <p:cNvSpPr>
            <a:spLocks noGrp="1"/>
          </p:cNvSpPr>
          <p:nvPr>
            <p:ph type="dt" sz="half" idx="10"/>
          </p:nvPr>
        </p:nvSpPr>
        <p:spPr/>
        <p:txBody>
          <a:bodyPr/>
          <a:lstStyle/>
          <a:p>
            <a:fld id="{E6C25713-9168-4DBD-B6C5-6C8169B927AC}" type="datetimeFigureOut">
              <a:rPr lang="zh-CN" altLang="en-US" smtClean="0"/>
              <a:t>2022/10/3</a:t>
            </a:fld>
            <a:endParaRPr lang="zh-CN" altLang="en-US"/>
          </a:p>
        </p:txBody>
      </p:sp>
      <p:sp>
        <p:nvSpPr>
          <p:cNvPr id="8" name="页脚占位符 7">
            <a:extLst>
              <a:ext uri="{FF2B5EF4-FFF2-40B4-BE49-F238E27FC236}">
                <a16:creationId xmlns:a16="http://schemas.microsoft.com/office/drawing/2014/main" id="{46AC4274-0175-FE5F-FD3E-FDE82C093BE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D8E8920-5C4B-0035-5E94-7670221481ED}"/>
              </a:ext>
            </a:extLst>
          </p:cNvPr>
          <p:cNvSpPr>
            <a:spLocks noGrp="1"/>
          </p:cNvSpPr>
          <p:nvPr>
            <p:ph type="sldNum" sz="quarter" idx="12"/>
          </p:nvPr>
        </p:nvSpPr>
        <p:spPr/>
        <p:txBody>
          <a:bodyPr/>
          <a:lstStyle/>
          <a:p>
            <a:fld id="{75C8A708-369D-4184-99B4-1297BCA1E38D}" type="slidenum">
              <a:rPr lang="zh-CN" altLang="en-US" smtClean="0"/>
              <a:t>‹#›</a:t>
            </a:fld>
            <a:endParaRPr lang="zh-CN" altLang="en-US"/>
          </a:p>
        </p:txBody>
      </p:sp>
    </p:spTree>
    <p:extLst>
      <p:ext uri="{BB962C8B-B14F-4D97-AF65-F5344CB8AC3E}">
        <p14:creationId xmlns:p14="http://schemas.microsoft.com/office/powerpoint/2010/main" val="4136030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8A7EDD-82B0-B0A6-A015-73706ADF0E2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7E3B74A-66EF-A04D-8C3D-4ABC328E5EEC}"/>
              </a:ext>
            </a:extLst>
          </p:cNvPr>
          <p:cNvSpPr>
            <a:spLocks noGrp="1"/>
          </p:cNvSpPr>
          <p:nvPr>
            <p:ph type="dt" sz="half" idx="10"/>
          </p:nvPr>
        </p:nvSpPr>
        <p:spPr/>
        <p:txBody>
          <a:bodyPr/>
          <a:lstStyle/>
          <a:p>
            <a:fld id="{E6C25713-9168-4DBD-B6C5-6C8169B927AC}" type="datetimeFigureOut">
              <a:rPr lang="zh-CN" altLang="en-US" smtClean="0"/>
              <a:t>2022/10/3</a:t>
            </a:fld>
            <a:endParaRPr lang="zh-CN" altLang="en-US"/>
          </a:p>
        </p:txBody>
      </p:sp>
      <p:sp>
        <p:nvSpPr>
          <p:cNvPr id="4" name="页脚占位符 3">
            <a:extLst>
              <a:ext uri="{FF2B5EF4-FFF2-40B4-BE49-F238E27FC236}">
                <a16:creationId xmlns:a16="http://schemas.microsoft.com/office/drawing/2014/main" id="{5FFF8AB8-9236-AF82-9FAD-98FC9F7701A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8E8E83B-0E6F-6887-196E-120A0EC97D0C}"/>
              </a:ext>
            </a:extLst>
          </p:cNvPr>
          <p:cNvSpPr>
            <a:spLocks noGrp="1"/>
          </p:cNvSpPr>
          <p:nvPr>
            <p:ph type="sldNum" sz="quarter" idx="12"/>
          </p:nvPr>
        </p:nvSpPr>
        <p:spPr/>
        <p:txBody>
          <a:bodyPr/>
          <a:lstStyle/>
          <a:p>
            <a:fld id="{75C8A708-369D-4184-99B4-1297BCA1E38D}" type="slidenum">
              <a:rPr lang="zh-CN" altLang="en-US" smtClean="0"/>
              <a:t>‹#›</a:t>
            </a:fld>
            <a:endParaRPr lang="zh-CN" altLang="en-US"/>
          </a:p>
        </p:txBody>
      </p:sp>
    </p:spTree>
    <p:extLst>
      <p:ext uri="{BB962C8B-B14F-4D97-AF65-F5344CB8AC3E}">
        <p14:creationId xmlns:p14="http://schemas.microsoft.com/office/powerpoint/2010/main" val="1669065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4C53D5F-92FE-FF6D-1F4D-A347A83FCA8C}"/>
              </a:ext>
            </a:extLst>
          </p:cNvPr>
          <p:cNvSpPr>
            <a:spLocks noGrp="1"/>
          </p:cNvSpPr>
          <p:nvPr>
            <p:ph type="dt" sz="half" idx="10"/>
          </p:nvPr>
        </p:nvSpPr>
        <p:spPr/>
        <p:txBody>
          <a:bodyPr/>
          <a:lstStyle/>
          <a:p>
            <a:fld id="{E6C25713-9168-4DBD-B6C5-6C8169B927AC}" type="datetimeFigureOut">
              <a:rPr lang="zh-CN" altLang="en-US" smtClean="0"/>
              <a:t>2022/10/3</a:t>
            </a:fld>
            <a:endParaRPr lang="zh-CN" altLang="en-US"/>
          </a:p>
        </p:txBody>
      </p:sp>
      <p:sp>
        <p:nvSpPr>
          <p:cNvPr id="3" name="页脚占位符 2">
            <a:extLst>
              <a:ext uri="{FF2B5EF4-FFF2-40B4-BE49-F238E27FC236}">
                <a16:creationId xmlns:a16="http://schemas.microsoft.com/office/drawing/2014/main" id="{2543D13A-9940-57F6-4782-D9373C9DFE5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B53C157-2D65-10EE-CC4F-A8708BE70B9F}"/>
              </a:ext>
            </a:extLst>
          </p:cNvPr>
          <p:cNvSpPr>
            <a:spLocks noGrp="1"/>
          </p:cNvSpPr>
          <p:nvPr>
            <p:ph type="sldNum" sz="quarter" idx="12"/>
          </p:nvPr>
        </p:nvSpPr>
        <p:spPr/>
        <p:txBody>
          <a:bodyPr/>
          <a:lstStyle/>
          <a:p>
            <a:fld id="{75C8A708-369D-4184-99B4-1297BCA1E38D}" type="slidenum">
              <a:rPr lang="zh-CN" altLang="en-US" smtClean="0"/>
              <a:t>‹#›</a:t>
            </a:fld>
            <a:endParaRPr lang="zh-CN" altLang="en-US"/>
          </a:p>
        </p:txBody>
      </p:sp>
    </p:spTree>
    <p:extLst>
      <p:ext uri="{BB962C8B-B14F-4D97-AF65-F5344CB8AC3E}">
        <p14:creationId xmlns:p14="http://schemas.microsoft.com/office/powerpoint/2010/main" val="162176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242B0-4EE8-E0A9-43C4-FECF2BD9661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359FEED-7AC4-C27C-4252-09E1124C6A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BDE03A2-85C4-CFA6-DD17-1D0A16DFD0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5AB30CE-EC36-A301-5E69-66F5276EF667}"/>
              </a:ext>
            </a:extLst>
          </p:cNvPr>
          <p:cNvSpPr>
            <a:spLocks noGrp="1"/>
          </p:cNvSpPr>
          <p:nvPr>
            <p:ph type="dt" sz="half" idx="10"/>
          </p:nvPr>
        </p:nvSpPr>
        <p:spPr/>
        <p:txBody>
          <a:bodyPr/>
          <a:lstStyle/>
          <a:p>
            <a:fld id="{E6C25713-9168-4DBD-B6C5-6C8169B927AC}" type="datetimeFigureOut">
              <a:rPr lang="zh-CN" altLang="en-US" smtClean="0"/>
              <a:t>2022/10/3</a:t>
            </a:fld>
            <a:endParaRPr lang="zh-CN" altLang="en-US"/>
          </a:p>
        </p:txBody>
      </p:sp>
      <p:sp>
        <p:nvSpPr>
          <p:cNvPr id="6" name="页脚占位符 5">
            <a:extLst>
              <a:ext uri="{FF2B5EF4-FFF2-40B4-BE49-F238E27FC236}">
                <a16:creationId xmlns:a16="http://schemas.microsoft.com/office/drawing/2014/main" id="{A1281D74-C5C3-4EA0-8874-850D9D8C61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B9FD567-6476-0B91-B051-BEB21BC08E34}"/>
              </a:ext>
            </a:extLst>
          </p:cNvPr>
          <p:cNvSpPr>
            <a:spLocks noGrp="1"/>
          </p:cNvSpPr>
          <p:nvPr>
            <p:ph type="sldNum" sz="quarter" idx="12"/>
          </p:nvPr>
        </p:nvSpPr>
        <p:spPr/>
        <p:txBody>
          <a:bodyPr/>
          <a:lstStyle/>
          <a:p>
            <a:fld id="{75C8A708-369D-4184-99B4-1297BCA1E38D}" type="slidenum">
              <a:rPr lang="zh-CN" altLang="en-US" smtClean="0"/>
              <a:t>‹#›</a:t>
            </a:fld>
            <a:endParaRPr lang="zh-CN" altLang="en-US"/>
          </a:p>
        </p:txBody>
      </p:sp>
    </p:spTree>
    <p:extLst>
      <p:ext uri="{BB962C8B-B14F-4D97-AF65-F5344CB8AC3E}">
        <p14:creationId xmlns:p14="http://schemas.microsoft.com/office/powerpoint/2010/main" val="3074697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31276B-92D4-FA48-61A6-EFC8B13B45F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9AEB0BD-2E66-2FC7-3F3F-1830B910C0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11D110E-F1D4-E3D3-83B6-E3D23EDB20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07599DD-D0B2-0EC4-7E85-E6246F49DC1D}"/>
              </a:ext>
            </a:extLst>
          </p:cNvPr>
          <p:cNvSpPr>
            <a:spLocks noGrp="1"/>
          </p:cNvSpPr>
          <p:nvPr>
            <p:ph type="dt" sz="half" idx="10"/>
          </p:nvPr>
        </p:nvSpPr>
        <p:spPr/>
        <p:txBody>
          <a:bodyPr/>
          <a:lstStyle/>
          <a:p>
            <a:fld id="{E6C25713-9168-4DBD-B6C5-6C8169B927AC}" type="datetimeFigureOut">
              <a:rPr lang="zh-CN" altLang="en-US" smtClean="0"/>
              <a:t>2022/10/3</a:t>
            </a:fld>
            <a:endParaRPr lang="zh-CN" altLang="en-US"/>
          </a:p>
        </p:txBody>
      </p:sp>
      <p:sp>
        <p:nvSpPr>
          <p:cNvPr id="6" name="页脚占位符 5">
            <a:extLst>
              <a:ext uri="{FF2B5EF4-FFF2-40B4-BE49-F238E27FC236}">
                <a16:creationId xmlns:a16="http://schemas.microsoft.com/office/drawing/2014/main" id="{7234D228-109A-2DAF-6BF0-212BC3225D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174E972-F992-5AF7-89EF-DE449DD0FD8A}"/>
              </a:ext>
            </a:extLst>
          </p:cNvPr>
          <p:cNvSpPr>
            <a:spLocks noGrp="1"/>
          </p:cNvSpPr>
          <p:nvPr>
            <p:ph type="sldNum" sz="quarter" idx="12"/>
          </p:nvPr>
        </p:nvSpPr>
        <p:spPr/>
        <p:txBody>
          <a:bodyPr/>
          <a:lstStyle/>
          <a:p>
            <a:fld id="{75C8A708-369D-4184-99B4-1297BCA1E38D}" type="slidenum">
              <a:rPr lang="zh-CN" altLang="en-US" smtClean="0"/>
              <a:t>‹#›</a:t>
            </a:fld>
            <a:endParaRPr lang="zh-CN" altLang="en-US"/>
          </a:p>
        </p:txBody>
      </p:sp>
    </p:spTree>
    <p:extLst>
      <p:ext uri="{BB962C8B-B14F-4D97-AF65-F5344CB8AC3E}">
        <p14:creationId xmlns:p14="http://schemas.microsoft.com/office/powerpoint/2010/main" val="982503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27460F4-3416-2413-9A39-A2BCF49D60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A53B39E-17B2-C7C4-1231-185E08EA86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C1A2454-39B4-289F-571B-A46CFD2FDA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C25713-9168-4DBD-B6C5-6C8169B927AC}" type="datetimeFigureOut">
              <a:rPr lang="zh-CN" altLang="en-US" smtClean="0"/>
              <a:t>2022/10/3</a:t>
            </a:fld>
            <a:endParaRPr lang="zh-CN" altLang="en-US"/>
          </a:p>
        </p:txBody>
      </p:sp>
      <p:sp>
        <p:nvSpPr>
          <p:cNvPr id="5" name="页脚占位符 4">
            <a:extLst>
              <a:ext uri="{FF2B5EF4-FFF2-40B4-BE49-F238E27FC236}">
                <a16:creationId xmlns:a16="http://schemas.microsoft.com/office/drawing/2014/main" id="{ACF75C2B-5425-20AF-8FB7-CAB86CC5A6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DA8F52F-5BD1-9D56-0ABF-AD769896D4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C8A708-369D-4184-99B4-1297BCA1E38D}" type="slidenum">
              <a:rPr lang="zh-CN" altLang="en-US" smtClean="0"/>
              <a:t>‹#›</a:t>
            </a:fld>
            <a:endParaRPr lang="zh-CN" altLang="en-US"/>
          </a:p>
        </p:txBody>
      </p:sp>
    </p:spTree>
    <p:extLst>
      <p:ext uri="{BB962C8B-B14F-4D97-AF65-F5344CB8AC3E}">
        <p14:creationId xmlns:p14="http://schemas.microsoft.com/office/powerpoint/2010/main" val="145554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yangyiyy@bu.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A6B40-E1B1-C15A-1D6E-0E0EF09C38EE}"/>
              </a:ext>
            </a:extLst>
          </p:cNvPr>
          <p:cNvSpPr>
            <a:spLocks noGrp="1"/>
          </p:cNvSpPr>
          <p:nvPr>
            <p:ph type="ctrTitle"/>
          </p:nvPr>
        </p:nvSpPr>
        <p:spPr/>
        <p:txBody>
          <a:bodyPr/>
          <a:lstStyle/>
          <a:p>
            <a:r>
              <a:rPr lang="en-US" altLang="zh-CN" dirty="0"/>
              <a:t>Visual Question Answering</a:t>
            </a:r>
            <a:br>
              <a:rPr lang="en-US" altLang="zh-CN" dirty="0"/>
            </a:br>
            <a:endParaRPr lang="zh-CN" altLang="en-US" dirty="0"/>
          </a:p>
        </p:txBody>
      </p:sp>
      <p:sp>
        <p:nvSpPr>
          <p:cNvPr id="3" name="副标题 2">
            <a:extLst>
              <a:ext uri="{FF2B5EF4-FFF2-40B4-BE49-F238E27FC236}">
                <a16:creationId xmlns:a16="http://schemas.microsoft.com/office/drawing/2014/main" id="{541BAFD5-03EB-51BE-C98C-DBB4E9096AAA}"/>
              </a:ext>
            </a:extLst>
          </p:cNvPr>
          <p:cNvSpPr>
            <a:spLocks noGrp="1"/>
          </p:cNvSpPr>
          <p:nvPr>
            <p:ph type="subTitle" idx="1"/>
          </p:nvPr>
        </p:nvSpPr>
        <p:spPr/>
        <p:txBody>
          <a:bodyPr/>
          <a:lstStyle/>
          <a:p>
            <a:endParaRPr lang="en-US" altLang="zh-CN" dirty="0"/>
          </a:p>
          <a:p>
            <a:endParaRPr lang="en-US" altLang="zh-CN" dirty="0"/>
          </a:p>
          <a:p>
            <a:r>
              <a:rPr lang="en-US" altLang="zh-CN" dirty="0"/>
              <a:t>Group #16  </a:t>
            </a:r>
            <a:r>
              <a:rPr lang="en-US" altLang="zh-CN" sz="1800" i="0" dirty="0">
                <a:effectLst/>
                <a:latin typeface="Arial" panose="020B0604020202020204" pitchFamily="34" charset="0"/>
                <a:hlinkClick r:id="rId2"/>
              </a:rPr>
              <a:t>yangyiyy@bu.edu</a:t>
            </a:r>
            <a:r>
              <a:rPr lang="en-US" altLang="zh-CN" sz="1800" i="0" dirty="0">
                <a:effectLst/>
                <a:latin typeface="Arial" panose="020B0604020202020204" pitchFamily="34" charset="0"/>
              </a:rPr>
              <a:t>  q ilongw@bu.edu</a:t>
            </a:r>
            <a:endParaRPr lang="zh-CN" altLang="en-US" dirty="0"/>
          </a:p>
        </p:txBody>
      </p:sp>
    </p:spTree>
    <p:extLst>
      <p:ext uri="{BB962C8B-B14F-4D97-AF65-F5344CB8AC3E}">
        <p14:creationId xmlns:p14="http://schemas.microsoft.com/office/powerpoint/2010/main" val="3003816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8A4CE-E571-FFAB-D92C-F76756CC2F1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3468F7C-B44D-8E39-DFBD-B87C2F74F5AB}"/>
              </a:ext>
            </a:extLst>
          </p:cNvPr>
          <p:cNvSpPr>
            <a:spLocks noGrp="1"/>
          </p:cNvSpPr>
          <p:nvPr>
            <p:ph idx="1"/>
          </p:nvPr>
        </p:nvSpPr>
        <p:spPr/>
        <p:txBody>
          <a:bodyPr>
            <a:normAutofit/>
          </a:bodyPr>
          <a:lstStyle/>
          <a:p>
            <a:pPr algn="ctr"/>
            <a:endParaRPr lang="en-US" altLang="zh-CN" sz="3600" dirty="0"/>
          </a:p>
          <a:p>
            <a:pPr algn="ctr"/>
            <a:endParaRPr lang="en-US" altLang="zh-CN" sz="3600" dirty="0"/>
          </a:p>
          <a:p>
            <a:pPr algn="ctr"/>
            <a:r>
              <a:rPr lang="en-US" altLang="zh-CN" sz="3600" dirty="0"/>
              <a:t>Thanks for listening</a:t>
            </a:r>
            <a:endParaRPr lang="zh-CN" altLang="en-US" sz="3600" dirty="0"/>
          </a:p>
        </p:txBody>
      </p:sp>
    </p:spTree>
    <p:extLst>
      <p:ext uri="{BB962C8B-B14F-4D97-AF65-F5344CB8AC3E}">
        <p14:creationId xmlns:p14="http://schemas.microsoft.com/office/powerpoint/2010/main" val="2922644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E71E2F4-028E-FA71-392D-7F1A01F80D49}"/>
              </a:ext>
            </a:extLst>
          </p:cNvPr>
          <p:cNvSpPr>
            <a:spLocks noGrp="1"/>
          </p:cNvSpPr>
          <p:nvPr>
            <p:ph type="title"/>
          </p:nvPr>
        </p:nvSpPr>
        <p:spPr>
          <a:xfrm>
            <a:off x="838200" y="585216"/>
            <a:ext cx="10515600" cy="1325563"/>
          </a:xfrm>
        </p:spPr>
        <p:txBody>
          <a:bodyPr>
            <a:normAutofit/>
          </a:bodyPr>
          <a:lstStyle/>
          <a:p>
            <a:r>
              <a:rPr lang="en-US" altLang="zh-CN">
                <a:solidFill>
                  <a:schemeClr val="bg1"/>
                </a:solidFill>
              </a:rPr>
              <a:t>1.Application-Product mission</a:t>
            </a:r>
            <a:endParaRPr lang="zh-CN" altLang="en-US">
              <a:solidFill>
                <a:schemeClr val="bg1"/>
              </a:solidFill>
            </a:endParaRPr>
          </a:p>
        </p:txBody>
      </p:sp>
      <p:pic>
        <p:nvPicPr>
          <p:cNvPr id="4" name="Picture 2" descr="VQA: Visual Question Answering">
            <a:extLst>
              <a:ext uri="{FF2B5EF4-FFF2-40B4-BE49-F238E27FC236}">
                <a16:creationId xmlns:a16="http://schemas.microsoft.com/office/drawing/2014/main" id="{B1171DF9-93E6-5A68-0A16-5359AD10D7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159" b="-3"/>
          <a:stretch/>
        </p:blipFill>
        <p:spPr bwMode="auto">
          <a:xfrm>
            <a:off x="841248" y="2516777"/>
            <a:ext cx="6236208" cy="3660185"/>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a:extLst>
              <a:ext uri="{FF2B5EF4-FFF2-40B4-BE49-F238E27FC236}">
                <a16:creationId xmlns:a16="http://schemas.microsoft.com/office/drawing/2014/main" id="{6C90EF9F-7782-FD44-1389-ABEB39786C0A}"/>
              </a:ext>
            </a:extLst>
          </p:cNvPr>
          <p:cNvSpPr>
            <a:spLocks noGrp="1"/>
          </p:cNvSpPr>
          <p:nvPr>
            <p:ph idx="1"/>
          </p:nvPr>
        </p:nvSpPr>
        <p:spPr>
          <a:xfrm>
            <a:off x="7546848" y="2516777"/>
            <a:ext cx="3803904" cy="3660185"/>
          </a:xfrm>
        </p:spPr>
        <p:txBody>
          <a:bodyPr anchor="ctr">
            <a:normAutofit/>
          </a:bodyPr>
          <a:lstStyle/>
          <a:p>
            <a:r>
              <a:rPr lang="en-US" altLang="zh-CN" sz="2200" dirty="0"/>
              <a:t>Input: An image and a text question about the image</a:t>
            </a:r>
          </a:p>
          <a:p>
            <a:endParaRPr lang="en-US" altLang="zh-CN" sz="2200" dirty="0"/>
          </a:p>
          <a:p>
            <a:r>
              <a:rPr lang="en-US" altLang="zh-CN" sz="2200" dirty="0"/>
              <a:t>Output: An answer for the question</a:t>
            </a:r>
            <a:endParaRPr lang="zh-CN" altLang="en-US" sz="2200" dirty="0"/>
          </a:p>
        </p:txBody>
      </p:sp>
    </p:spTree>
    <p:extLst>
      <p:ext uri="{BB962C8B-B14F-4D97-AF65-F5344CB8AC3E}">
        <p14:creationId xmlns:p14="http://schemas.microsoft.com/office/powerpoint/2010/main" val="316295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B6237EA-5793-E985-B848-6BE5AE998B70}"/>
              </a:ext>
            </a:extLst>
          </p:cNvPr>
          <p:cNvSpPr>
            <a:spLocks noGrp="1"/>
          </p:cNvSpPr>
          <p:nvPr>
            <p:ph type="title"/>
          </p:nvPr>
        </p:nvSpPr>
        <p:spPr>
          <a:xfrm>
            <a:off x="838200" y="585216"/>
            <a:ext cx="10515600" cy="1325563"/>
          </a:xfrm>
        </p:spPr>
        <p:txBody>
          <a:bodyPr>
            <a:normAutofit/>
          </a:bodyPr>
          <a:lstStyle/>
          <a:p>
            <a:r>
              <a:rPr lang="en-US" altLang="zh-CN">
                <a:solidFill>
                  <a:schemeClr val="bg1"/>
                </a:solidFill>
              </a:rPr>
              <a:t>1.Application-Users</a:t>
            </a:r>
            <a:endParaRPr lang="zh-CN" altLang="en-US">
              <a:solidFill>
                <a:schemeClr val="bg1"/>
              </a:solidFill>
            </a:endParaRPr>
          </a:p>
        </p:txBody>
      </p:sp>
      <p:sp>
        <p:nvSpPr>
          <p:cNvPr id="3" name="内容占位符 2">
            <a:extLst>
              <a:ext uri="{FF2B5EF4-FFF2-40B4-BE49-F238E27FC236}">
                <a16:creationId xmlns:a16="http://schemas.microsoft.com/office/drawing/2014/main" id="{39E011A5-E6CF-5B00-3102-5A2DBF3495BF}"/>
              </a:ext>
            </a:extLst>
          </p:cNvPr>
          <p:cNvSpPr>
            <a:spLocks noGrp="1"/>
          </p:cNvSpPr>
          <p:nvPr>
            <p:ph idx="1"/>
          </p:nvPr>
        </p:nvSpPr>
        <p:spPr>
          <a:xfrm>
            <a:off x="973777" y="2516777"/>
            <a:ext cx="10376975" cy="3660185"/>
          </a:xfrm>
        </p:spPr>
        <p:txBody>
          <a:bodyPr anchor="ctr">
            <a:normAutofit/>
          </a:bodyPr>
          <a:lstStyle/>
          <a:p>
            <a:r>
              <a:rPr lang="en-US" altLang="zh-CN" sz="2200" dirty="0"/>
              <a:t>Application of VQA: Giving medical advices, helping the blind, used for online shop AI service and so on.</a:t>
            </a:r>
          </a:p>
          <a:p>
            <a:endParaRPr lang="en-US" altLang="zh-CN" sz="2200" dirty="0"/>
          </a:p>
          <a:p>
            <a:r>
              <a:rPr lang="en-US" altLang="zh-CN" sz="2200" dirty="0"/>
              <a:t>Our focus: Mainly on helping the blind.</a:t>
            </a:r>
          </a:p>
        </p:txBody>
      </p:sp>
      <p:sp>
        <p:nvSpPr>
          <p:cNvPr id="4" name="AutoShape 2" descr="【数据集】回答盲人的视觉问题-VizWiz 总述">
            <a:extLst>
              <a:ext uri="{FF2B5EF4-FFF2-40B4-BE49-F238E27FC236}">
                <a16:creationId xmlns:a16="http://schemas.microsoft.com/office/drawing/2014/main" id="{33B19CA5-D7F0-6BE8-879E-A5A903664B7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a:extLst>
              <a:ext uri="{FF2B5EF4-FFF2-40B4-BE49-F238E27FC236}">
                <a16:creationId xmlns:a16="http://schemas.microsoft.com/office/drawing/2014/main" id="{2283E02D-E2C3-6463-FABD-4EBECDAF9CA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870070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249C773-F06B-8AD0-897A-798E397B85D9}"/>
              </a:ext>
            </a:extLst>
          </p:cNvPr>
          <p:cNvSpPr>
            <a:spLocks noGrp="1"/>
          </p:cNvSpPr>
          <p:nvPr>
            <p:ph type="title"/>
          </p:nvPr>
        </p:nvSpPr>
        <p:spPr>
          <a:xfrm>
            <a:off x="838200" y="585216"/>
            <a:ext cx="10515600" cy="1325563"/>
          </a:xfrm>
        </p:spPr>
        <p:txBody>
          <a:bodyPr>
            <a:normAutofit/>
          </a:bodyPr>
          <a:lstStyle/>
          <a:p>
            <a:r>
              <a:rPr lang="en-US" altLang="zh-CN">
                <a:solidFill>
                  <a:schemeClr val="bg1"/>
                </a:solidFill>
              </a:rPr>
              <a:t>2.Literature Method-Joint Embedding</a:t>
            </a:r>
            <a:endParaRPr lang="zh-CN" altLang="en-US">
              <a:solidFill>
                <a:schemeClr val="bg1"/>
              </a:solidFill>
            </a:endParaRPr>
          </a:p>
        </p:txBody>
      </p:sp>
      <p:pic>
        <p:nvPicPr>
          <p:cNvPr id="5" name="图片 4" descr="图形用户界面&#10;&#10;描述已自动生成">
            <a:extLst>
              <a:ext uri="{FF2B5EF4-FFF2-40B4-BE49-F238E27FC236}">
                <a16:creationId xmlns:a16="http://schemas.microsoft.com/office/drawing/2014/main" id="{532E6D09-7EFF-AA08-9615-51CC0EA48654}"/>
              </a:ext>
            </a:extLst>
          </p:cNvPr>
          <p:cNvPicPr>
            <a:picLocks noChangeAspect="1"/>
          </p:cNvPicPr>
          <p:nvPr/>
        </p:nvPicPr>
        <p:blipFill rotWithShape="1">
          <a:blip r:embed="rId2">
            <a:extLst>
              <a:ext uri="{28A0092B-C50C-407E-A947-70E740481C1C}">
                <a14:useLocalDpi xmlns:a14="http://schemas.microsoft.com/office/drawing/2010/main" val="0"/>
              </a:ext>
            </a:extLst>
          </a:blip>
          <a:srcRect l="37215" t="32730" r="5651" b="12036"/>
          <a:stretch/>
        </p:blipFill>
        <p:spPr>
          <a:xfrm>
            <a:off x="1078708" y="2607469"/>
            <a:ext cx="6108270" cy="3041096"/>
          </a:xfrm>
          <a:prstGeom prst="rect">
            <a:avLst/>
          </a:prstGeom>
        </p:spPr>
      </p:pic>
      <p:sp>
        <p:nvSpPr>
          <p:cNvPr id="3" name="内容占位符 2">
            <a:extLst>
              <a:ext uri="{FF2B5EF4-FFF2-40B4-BE49-F238E27FC236}">
                <a16:creationId xmlns:a16="http://schemas.microsoft.com/office/drawing/2014/main" id="{9835F1D3-DAB9-35AE-4466-2C6FC54BAC4A}"/>
              </a:ext>
            </a:extLst>
          </p:cNvPr>
          <p:cNvSpPr>
            <a:spLocks noGrp="1"/>
          </p:cNvSpPr>
          <p:nvPr>
            <p:ph idx="1"/>
          </p:nvPr>
        </p:nvSpPr>
        <p:spPr>
          <a:xfrm>
            <a:off x="7546848" y="2516777"/>
            <a:ext cx="3803904" cy="3660185"/>
          </a:xfrm>
        </p:spPr>
        <p:txBody>
          <a:bodyPr anchor="ctr">
            <a:normAutofit/>
          </a:bodyPr>
          <a:lstStyle/>
          <a:p>
            <a:r>
              <a:rPr lang="en-US" altLang="zh-CN" sz="1700" kern="100" dirty="0">
                <a:effectLst/>
                <a:latin typeface="等线" panose="02010600030101010101" pitchFamily="2" charset="-122"/>
                <a:ea typeface="等线" panose="02010600030101010101" pitchFamily="2" charset="-122"/>
                <a:cs typeface="Times New Roman" panose="02020603050405020304" pitchFamily="18" charset="0"/>
              </a:rPr>
              <a:t>The purpose of joint embedding is to learn the representation of CV and NLP tasks in common space. It is the basis of most VQA methods. </a:t>
            </a:r>
          </a:p>
          <a:p>
            <a:endParaRPr lang="en-US" altLang="zh-CN" sz="17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700" kern="100" dirty="0">
                <a:effectLst/>
                <a:latin typeface="等线" panose="02010600030101010101" pitchFamily="2" charset="-122"/>
                <a:ea typeface="等线" panose="02010600030101010101" pitchFamily="2" charset="-122"/>
                <a:cs typeface="Times New Roman" panose="02020603050405020304" pitchFamily="18" charset="0"/>
              </a:rPr>
              <a:t>The image representations used are generally pre-trained CNNs on object recognition, and text representations are generally pre-trained word embeddings on large text corpora, and then the embedding of words in the problem is sent to RNN to solve variable-length sequences.</a:t>
            </a:r>
            <a:endParaRPr lang="zh-CN" altLang="zh-CN" sz="17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1700" dirty="0"/>
          </a:p>
        </p:txBody>
      </p:sp>
    </p:spTree>
    <p:extLst>
      <p:ext uri="{BB962C8B-B14F-4D97-AF65-F5344CB8AC3E}">
        <p14:creationId xmlns:p14="http://schemas.microsoft.com/office/powerpoint/2010/main" val="3345527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940A9D6-CEB9-B896-C061-3A963DE81E0E}"/>
              </a:ext>
            </a:extLst>
          </p:cNvPr>
          <p:cNvSpPr>
            <a:spLocks noGrp="1"/>
          </p:cNvSpPr>
          <p:nvPr>
            <p:ph type="title"/>
          </p:nvPr>
        </p:nvSpPr>
        <p:spPr>
          <a:xfrm>
            <a:off x="838200" y="585216"/>
            <a:ext cx="10515600" cy="1325563"/>
          </a:xfrm>
        </p:spPr>
        <p:txBody>
          <a:bodyPr>
            <a:normAutofit/>
          </a:bodyPr>
          <a:lstStyle/>
          <a:p>
            <a:r>
              <a:rPr lang="en-US" altLang="zh-CN">
                <a:solidFill>
                  <a:schemeClr val="bg1"/>
                </a:solidFill>
              </a:rPr>
              <a:t>2.Literature Method-Attention</a:t>
            </a:r>
            <a:endParaRPr lang="zh-CN" altLang="en-US">
              <a:solidFill>
                <a:schemeClr val="bg1"/>
              </a:solidFill>
            </a:endParaRPr>
          </a:p>
        </p:txBody>
      </p:sp>
      <p:pic>
        <p:nvPicPr>
          <p:cNvPr id="6" name="图片 5">
            <a:extLst>
              <a:ext uri="{FF2B5EF4-FFF2-40B4-BE49-F238E27FC236}">
                <a16:creationId xmlns:a16="http://schemas.microsoft.com/office/drawing/2014/main" id="{8F05DFA3-EB06-4B48-35D9-B972090D9AA8}"/>
              </a:ext>
            </a:extLst>
          </p:cNvPr>
          <p:cNvPicPr>
            <a:picLocks noChangeAspect="1"/>
          </p:cNvPicPr>
          <p:nvPr/>
        </p:nvPicPr>
        <p:blipFill rotWithShape="1">
          <a:blip r:embed="rId2">
            <a:extLst>
              <a:ext uri="{28A0092B-C50C-407E-A947-70E740481C1C}">
                <a14:useLocalDpi xmlns:a14="http://schemas.microsoft.com/office/drawing/2010/main" val="0"/>
              </a:ext>
            </a:extLst>
          </a:blip>
          <a:srcRect l="-460" t="-1925" r="-2058" b="-1"/>
          <a:stretch/>
        </p:blipFill>
        <p:spPr>
          <a:xfrm>
            <a:off x="548639" y="2446317"/>
            <a:ext cx="6822373" cy="3730645"/>
          </a:xfrm>
          <a:prstGeom prst="rect">
            <a:avLst/>
          </a:prstGeom>
        </p:spPr>
      </p:pic>
      <p:sp>
        <p:nvSpPr>
          <p:cNvPr id="3" name="内容占位符 2">
            <a:extLst>
              <a:ext uri="{FF2B5EF4-FFF2-40B4-BE49-F238E27FC236}">
                <a16:creationId xmlns:a16="http://schemas.microsoft.com/office/drawing/2014/main" id="{C6740BF3-54B2-244C-18B9-58526101C1E7}"/>
              </a:ext>
            </a:extLst>
          </p:cNvPr>
          <p:cNvSpPr>
            <a:spLocks noGrp="1"/>
          </p:cNvSpPr>
          <p:nvPr>
            <p:ph idx="1"/>
          </p:nvPr>
        </p:nvSpPr>
        <p:spPr>
          <a:xfrm>
            <a:off x="7546848" y="2516777"/>
            <a:ext cx="3803904" cy="3660185"/>
          </a:xfrm>
        </p:spPr>
        <p:txBody>
          <a:bodyPr anchor="ctr">
            <a:normAutofit/>
          </a:bodyPr>
          <a:lstStyle/>
          <a:p>
            <a:r>
              <a:rPr lang="en-US" altLang="zh-CN" sz="2200" kern="100" dirty="0">
                <a:effectLst/>
                <a:latin typeface="等线" panose="02010600030101010101" pitchFamily="2" charset="-122"/>
                <a:ea typeface="等线" panose="02010600030101010101" pitchFamily="2" charset="-122"/>
                <a:cs typeface="Times New Roman" panose="02020603050405020304" pitchFamily="18" charset="0"/>
              </a:rPr>
              <a:t>The attention mechanism uses local features and allows the model to give different weights in different regions. In VQA, we focus on the regions related to the question.</a:t>
            </a:r>
            <a:endParaRPr lang="zh-CN" altLang="zh-CN" sz="22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AutoShape 6">
            <a:extLst>
              <a:ext uri="{FF2B5EF4-FFF2-40B4-BE49-F238E27FC236}">
                <a16:creationId xmlns:a16="http://schemas.microsoft.com/office/drawing/2014/main" id="{02DA0CA5-BBFD-23B9-C5D5-912BA02AEEC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256556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940A9D6-CEB9-B896-C061-3A963DE81E0E}"/>
              </a:ext>
            </a:extLst>
          </p:cNvPr>
          <p:cNvSpPr>
            <a:spLocks noGrp="1"/>
          </p:cNvSpPr>
          <p:nvPr>
            <p:ph type="title"/>
          </p:nvPr>
        </p:nvSpPr>
        <p:spPr>
          <a:xfrm>
            <a:off x="838200" y="585216"/>
            <a:ext cx="10515600" cy="1325563"/>
          </a:xfrm>
        </p:spPr>
        <p:txBody>
          <a:bodyPr>
            <a:normAutofit/>
          </a:bodyPr>
          <a:lstStyle/>
          <a:p>
            <a:r>
              <a:rPr lang="en-US" altLang="zh-CN" dirty="0">
                <a:solidFill>
                  <a:schemeClr val="bg1"/>
                </a:solidFill>
              </a:rPr>
              <a:t>2.Literature Method-Knowledge based</a:t>
            </a:r>
            <a:endParaRPr lang="zh-CN" altLang="en-US" dirty="0">
              <a:solidFill>
                <a:schemeClr val="bg1"/>
              </a:solidFill>
            </a:endParaRPr>
          </a:p>
        </p:txBody>
      </p:sp>
      <p:sp>
        <p:nvSpPr>
          <p:cNvPr id="3" name="内容占位符 2">
            <a:extLst>
              <a:ext uri="{FF2B5EF4-FFF2-40B4-BE49-F238E27FC236}">
                <a16:creationId xmlns:a16="http://schemas.microsoft.com/office/drawing/2014/main" id="{C6740BF3-54B2-244C-18B9-58526101C1E7}"/>
              </a:ext>
            </a:extLst>
          </p:cNvPr>
          <p:cNvSpPr>
            <a:spLocks noGrp="1"/>
          </p:cNvSpPr>
          <p:nvPr>
            <p:ph idx="1"/>
          </p:nvPr>
        </p:nvSpPr>
        <p:spPr>
          <a:xfrm>
            <a:off x="1003465" y="2386585"/>
            <a:ext cx="10347287" cy="2322577"/>
          </a:xfrm>
        </p:spPr>
        <p:txBody>
          <a:bodyPr anchor="ctr">
            <a:normAutofit/>
          </a:bodyPr>
          <a:lstStyle/>
          <a:p>
            <a:pPr algn="l"/>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VQA usually requires prior knowledge, such as "how many mammals are in the picture", so joint embedding is flawed: it can only acquire the existing knowledge in the training set, and it is impossible to cover all situations in the real world. So one solution is to combine the reasoning process with the knowledge base.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AutoShape 6">
            <a:extLst>
              <a:ext uri="{FF2B5EF4-FFF2-40B4-BE49-F238E27FC236}">
                <a16:creationId xmlns:a16="http://schemas.microsoft.com/office/drawing/2014/main" id="{02DA0CA5-BBFD-23B9-C5D5-912BA02AEEC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436663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B6237EA-5793-E985-B848-6BE5AE998B70}"/>
              </a:ext>
            </a:extLst>
          </p:cNvPr>
          <p:cNvSpPr>
            <a:spLocks noGrp="1"/>
          </p:cNvSpPr>
          <p:nvPr>
            <p:ph type="title"/>
          </p:nvPr>
        </p:nvSpPr>
        <p:spPr>
          <a:xfrm>
            <a:off x="838200" y="585216"/>
            <a:ext cx="10515600" cy="1325563"/>
          </a:xfrm>
        </p:spPr>
        <p:txBody>
          <a:bodyPr>
            <a:normAutofit/>
          </a:bodyPr>
          <a:lstStyle/>
          <a:p>
            <a:r>
              <a:rPr lang="en-US" altLang="zh-CN" dirty="0">
                <a:solidFill>
                  <a:schemeClr val="bg1"/>
                </a:solidFill>
              </a:rPr>
              <a:t>3.User Story</a:t>
            </a:r>
            <a:endParaRPr lang="zh-CN" altLang="en-US" dirty="0">
              <a:solidFill>
                <a:schemeClr val="bg1"/>
              </a:solidFill>
            </a:endParaRPr>
          </a:p>
        </p:txBody>
      </p:sp>
      <p:pic>
        <p:nvPicPr>
          <p:cNvPr id="7" name="图片 6">
            <a:extLst>
              <a:ext uri="{FF2B5EF4-FFF2-40B4-BE49-F238E27FC236}">
                <a16:creationId xmlns:a16="http://schemas.microsoft.com/office/drawing/2014/main" id="{46E37F73-099F-CEF5-74B5-E9146581560C}"/>
              </a:ext>
            </a:extLst>
          </p:cNvPr>
          <p:cNvPicPr>
            <a:picLocks noChangeAspect="1"/>
          </p:cNvPicPr>
          <p:nvPr/>
        </p:nvPicPr>
        <p:blipFill rotWithShape="1">
          <a:blip r:embed="rId2">
            <a:extLst>
              <a:ext uri="{28A0092B-C50C-407E-A947-70E740481C1C}">
                <a14:useLocalDpi xmlns:a14="http://schemas.microsoft.com/office/drawing/2010/main" val="0"/>
              </a:ext>
            </a:extLst>
          </a:blip>
          <a:srcRect l="-1120" t="-6631" r="22368" b="-1"/>
          <a:stretch/>
        </p:blipFill>
        <p:spPr>
          <a:xfrm>
            <a:off x="637309" y="2274125"/>
            <a:ext cx="6068291" cy="3902837"/>
          </a:xfrm>
          <a:prstGeom prst="rect">
            <a:avLst/>
          </a:prstGeom>
        </p:spPr>
      </p:pic>
      <p:sp>
        <p:nvSpPr>
          <p:cNvPr id="3" name="内容占位符 2">
            <a:extLst>
              <a:ext uri="{FF2B5EF4-FFF2-40B4-BE49-F238E27FC236}">
                <a16:creationId xmlns:a16="http://schemas.microsoft.com/office/drawing/2014/main" id="{39E011A5-E6CF-5B00-3102-5A2DBF3495BF}"/>
              </a:ext>
            </a:extLst>
          </p:cNvPr>
          <p:cNvSpPr>
            <a:spLocks noGrp="1"/>
          </p:cNvSpPr>
          <p:nvPr>
            <p:ph idx="1"/>
          </p:nvPr>
        </p:nvSpPr>
        <p:spPr>
          <a:xfrm>
            <a:off x="6705600" y="2516777"/>
            <a:ext cx="4645152" cy="3660185"/>
          </a:xfrm>
        </p:spPr>
        <p:txBody>
          <a:bodyPr anchor="ctr">
            <a:normAutofit/>
          </a:bodyPr>
          <a:lstStyle/>
          <a:p>
            <a:r>
              <a:rPr lang="en-US" altLang="zh-CN" sz="2200" dirty="0"/>
              <a:t>Left figure shows a dataset from a real blind people. As shown in the figure, blind people may face to many different occasions that they need to know the information in pictures but they can not. For example, they may want to distinguish pills. With our app, they can know it by taking a picture and asking “What type of pills are these?” and </a:t>
            </a:r>
            <a:r>
              <a:rPr lang="en-US" altLang="zh-CN" sz="2200" dirty="0" err="1"/>
              <a:t>geting</a:t>
            </a:r>
            <a:r>
              <a:rPr lang="en-US" altLang="zh-CN" sz="2200" dirty="0"/>
              <a:t> an answer.</a:t>
            </a:r>
            <a:endParaRPr lang="zh-CN" altLang="en-US" sz="2200" dirty="0"/>
          </a:p>
        </p:txBody>
      </p:sp>
      <p:sp>
        <p:nvSpPr>
          <p:cNvPr id="4" name="AutoShape 2" descr="【数据集】回答盲人的视觉问题-VizWiz 总述">
            <a:extLst>
              <a:ext uri="{FF2B5EF4-FFF2-40B4-BE49-F238E27FC236}">
                <a16:creationId xmlns:a16="http://schemas.microsoft.com/office/drawing/2014/main" id="{33B19CA5-D7F0-6BE8-879E-A5A903664B7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a:extLst>
              <a:ext uri="{FF2B5EF4-FFF2-40B4-BE49-F238E27FC236}">
                <a16:creationId xmlns:a16="http://schemas.microsoft.com/office/drawing/2014/main" id="{2283E02D-E2C3-6463-FABD-4EBECDAF9CA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786400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940A9D6-CEB9-B896-C061-3A963DE81E0E}"/>
              </a:ext>
            </a:extLst>
          </p:cNvPr>
          <p:cNvSpPr>
            <a:spLocks noGrp="1"/>
          </p:cNvSpPr>
          <p:nvPr>
            <p:ph type="title"/>
          </p:nvPr>
        </p:nvSpPr>
        <p:spPr>
          <a:xfrm>
            <a:off x="838200" y="585216"/>
            <a:ext cx="10515600" cy="1325563"/>
          </a:xfrm>
        </p:spPr>
        <p:txBody>
          <a:bodyPr>
            <a:normAutofit/>
          </a:bodyPr>
          <a:lstStyle/>
          <a:p>
            <a:r>
              <a:rPr lang="en-US" altLang="zh-CN" dirty="0">
                <a:solidFill>
                  <a:schemeClr val="bg1"/>
                </a:solidFill>
              </a:rPr>
              <a:t>4.</a:t>
            </a:r>
            <a:r>
              <a:rPr lang="en-US" altLang="zh-CN">
                <a:solidFill>
                  <a:schemeClr val="bg1"/>
                </a:solidFill>
              </a:rPr>
              <a:t>Our Technology</a:t>
            </a:r>
            <a:endParaRPr lang="zh-CN" altLang="en-US" dirty="0">
              <a:solidFill>
                <a:schemeClr val="bg1"/>
              </a:solidFill>
            </a:endParaRPr>
          </a:p>
        </p:txBody>
      </p:sp>
      <p:sp>
        <p:nvSpPr>
          <p:cNvPr id="3" name="内容占位符 2">
            <a:extLst>
              <a:ext uri="{FF2B5EF4-FFF2-40B4-BE49-F238E27FC236}">
                <a16:creationId xmlns:a16="http://schemas.microsoft.com/office/drawing/2014/main" id="{C6740BF3-54B2-244C-18B9-58526101C1E7}"/>
              </a:ext>
            </a:extLst>
          </p:cNvPr>
          <p:cNvSpPr>
            <a:spLocks noGrp="1"/>
          </p:cNvSpPr>
          <p:nvPr>
            <p:ph idx="1"/>
          </p:nvPr>
        </p:nvSpPr>
        <p:spPr>
          <a:xfrm>
            <a:off x="896587" y="2516777"/>
            <a:ext cx="10454165" cy="3660185"/>
          </a:xfrm>
        </p:spPr>
        <p:txBody>
          <a:bodyPr anchor="ctr">
            <a:normAutofit lnSpcReduction="10000"/>
          </a:bodyPr>
          <a:lstStyle/>
          <a:p>
            <a:r>
              <a:rPr lang="en-US" altLang="zh-CN" sz="2200" kern="100" dirty="0">
                <a:effectLst/>
                <a:latin typeface="等线" panose="02010600030101010101" pitchFamily="2" charset="-122"/>
                <a:ea typeface="等线" panose="02010600030101010101" pitchFamily="2" charset="-122"/>
                <a:cs typeface="Times New Roman" panose="02020603050405020304" pitchFamily="18" charset="0"/>
              </a:rPr>
              <a:t>Purpose: Helping the blind to recognize items in their lives.</a:t>
            </a:r>
          </a:p>
          <a:p>
            <a:endParaRPr lang="en-US"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2200" kern="100" dirty="0">
                <a:latin typeface="等线" panose="02010600030101010101" pitchFamily="2" charset="-122"/>
                <a:ea typeface="等线" panose="02010600030101010101" pitchFamily="2" charset="-122"/>
                <a:cs typeface="Times New Roman" panose="02020603050405020304" pitchFamily="18" charset="0"/>
              </a:rPr>
              <a:t>Development environment: </a:t>
            </a:r>
            <a:r>
              <a:rPr lang="en-US" altLang="zh-CN" sz="2200" kern="100" dirty="0" err="1">
                <a:latin typeface="等线" panose="02010600030101010101" pitchFamily="2" charset="-122"/>
                <a:ea typeface="等线" panose="02010600030101010101" pitchFamily="2" charset="-122"/>
                <a:cs typeface="Times New Roman" panose="02020603050405020304" pitchFamily="18" charset="0"/>
              </a:rPr>
              <a:t>pytorch</a:t>
            </a:r>
            <a:r>
              <a:rPr lang="en-US" altLang="zh-CN" sz="2200" kern="100" dirty="0">
                <a:latin typeface="等线" panose="02010600030101010101" pitchFamily="2" charset="-122"/>
                <a:ea typeface="等线" panose="02010600030101010101" pitchFamily="2" charset="-122"/>
                <a:cs typeface="Times New Roman" panose="02020603050405020304" pitchFamily="18" charset="0"/>
              </a:rPr>
              <a:t>.</a:t>
            </a:r>
          </a:p>
          <a:p>
            <a:r>
              <a:rPr lang="en-US" altLang="zh-CN" sz="2200" kern="100" dirty="0">
                <a:latin typeface="等线" panose="02010600030101010101" pitchFamily="2" charset="-122"/>
                <a:ea typeface="等线" panose="02010600030101010101" pitchFamily="2" charset="-122"/>
                <a:cs typeface="Times New Roman" panose="02020603050405020304" pitchFamily="18" charset="0"/>
              </a:rPr>
              <a:t>4 GPUs, 64GB memory, and </a:t>
            </a:r>
            <a:r>
              <a:rPr lang="en-US" altLang="zh-CN" sz="2200" kern="100" dirty="0" err="1">
                <a:latin typeface="等线" panose="02010600030101010101" pitchFamily="2" charset="-122"/>
                <a:ea typeface="等线" panose="02010600030101010101" pitchFamily="2" charset="-122"/>
                <a:cs typeface="Times New Roman" panose="02020603050405020304" pitchFamily="18" charset="0"/>
              </a:rPr>
              <a:t>PyTorch</a:t>
            </a:r>
            <a:r>
              <a:rPr lang="en-US" altLang="zh-CN" sz="2200" kern="100" dirty="0">
                <a:latin typeface="等线" panose="02010600030101010101" pitchFamily="2" charset="-122"/>
                <a:ea typeface="等线" panose="02010600030101010101" pitchFamily="2" charset="-122"/>
                <a:cs typeface="Times New Roman" panose="02020603050405020304" pitchFamily="18" charset="0"/>
              </a:rPr>
              <a:t> v1.0.1 for Python 3</a:t>
            </a:r>
          </a:p>
          <a:p>
            <a:endParaRPr lang="en-US" altLang="zh-CN" sz="22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2200" kern="100" dirty="0">
                <a:effectLst/>
                <a:latin typeface="等线" panose="02010600030101010101" pitchFamily="2" charset="-122"/>
                <a:ea typeface="等线" panose="02010600030101010101" pitchFamily="2" charset="-122"/>
                <a:cs typeface="Times New Roman" panose="02020603050405020304" pitchFamily="18" charset="0"/>
              </a:rPr>
              <a:t>Method: </a:t>
            </a:r>
            <a:r>
              <a:rPr lang="en-US" altLang="zh-CN" sz="2200" dirty="0">
                <a:effectLst/>
                <a:latin typeface="等线" panose="02010600030101010101" pitchFamily="2" charset="-122"/>
                <a:cs typeface="Times New Roman" panose="02020603050405020304" pitchFamily="18" charset="0"/>
              </a:rPr>
              <a:t>ban-VQA</a:t>
            </a:r>
          </a:p>
          <a:p>
            <a:r>
              <a:rPr lang="en-US" altLang="zh-CN" sz="2200" dirty="0">
                <a:latin typeface="等线" panose="02010600030101010101" pitchFamily="2" charset="-122"/>
                <a:cs typeface="Times New Roman" panose="02020603050405020304" pitchFamily="18" charset="0"/>
              </a:rPr>
              <a:t>-Method Advantage: High accuracy in open source (70.35%), </a:t>
            </a:r>
          </a:p>
          <a:p>
            <a:endParaRPr lang="en-US" altLang="zh-CN" sz="2200" dirty="0">
              <a:effectLst/>
              <a:latin typeface="等线" panose="02010600030101010101" pitchFamily="2" charset="-122"/>
              <a:cs typeface="Times New Roman" panose="02020603050405020304" pitchFamily="18" charset="0"/>
            </a:endParaRPr>
          </a:p>
          <a:p>
            <a:r>
              <a:rPr lang="en-US" altLang="zh-CN" sz="2200" kern="100" dirty="0">
                <a:latin typeface="等线" panose="02010600030101010101" pitchFamily="2" charset="-122"/>
                <a:ea typeface="等线" panose="02010600030101010101" pitchFamily="2" charset="-122"/>
                <a:cs typeface="Times New Roman" panose="02020603050405020304" pitchFamily="18" charset="0"/>
              </a:rPr>
              <a:t>APIs maybe used: Speech-to-text(Google), </a:t>
            </a:r>
            <a:r>
              <a:rPr lang="en-US" altLang="zh-CN" sz="2200" kern="100" dirty="0" err="1">
                <a:latin typeface="等线" panose="02010600030101010101" pitchFamily="2" charset="-122"/>
                <a:ea typeface="等线" panose="02010600030101010101" pitchFamily="2" charset="-122"/>
                <a:cs typeface="Times New Roman" panose="02020603050405020304" pitchFamily="18" charset="0"/>
              </a:rPr>
              <a:t>Colab</a:t>
            </a:r>
            <a:r>
              <a:rPr lang="en-US" altLang="zh-CN" sz="2200" kern="100" dirty="0">
                <a:latin typeface="等线" panose="02010600030101010101" pitchFamily="2" charset="-122"/>
                <a:ea typeface="等线" panose="02010600030101010101" pitchFamily="2" charset="-122"/>
                <a:cs typeface="Times New Roman" panose="02020603050405020304" pitchFamily="18" charset="0"/>
              </a:rPr>
              <a:t>(Google)</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AutoShape 6">
            <a:extLst>
              <a:ext uri="{FF2B5EF4-FFF2-40B4-BE49-F238E27FC236}">
                <a16:creationId xmlns:a16="http://schemas.microsoft.com/office/drawing/2014/main" id="{02DA0CA5-BBFD-23B9-C5D5-912BA02AEEC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771207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940A9D6-CEB9-B896-C061-3A963DE81E0E}"/>
              </a:ext>
            </a:extLst>
          </p:cNvPr>
          <p:cNvSpPr>
            <a:spLocks noGrp="1"/>
          </p:cNvSpPr>
          <p:nvPr>
            <p:ph type="title"/>
          </p:nvPr>
        </p:nvSpPr>
        <p:spPr>
          <a:xfrm>
            <a:off x="838200" y="585216"/>
            <a:ext cx="10515600" cy="1325563"/>
          </a:xfrm>
        </p:spPr>
        <p:txBody>
          <a:bodyPr>
            <a:normAutofit/>
          </a:bodyPr>
          <a:lstStyle/>
          <a:p>
            <a:r>
              <a:rPr lang="en-US" altLang="zh-CN" dirty="0">
                <a:solidFill>
                  <a:schemeClr val="bg1"/>
                </a:solidFill>
              </a:rPr>
              <a:t>5.Next Sprint Goals</a:t>
            </a:r>
            <a:endParaRPr lang="zh-CN" altLang="en-US" dirty="0">
              <a:solidFill>
                <a:schemeClr val="bg1"/>
              </a:solidFill>
            </a:endParaRPr>
          </a:p>
        </p:txBody>
      </p:sp>
      <p:sp>
        <p:nvSpPr>
          <p:cNvPr id="3" name="内容占位符 2">
            <a:extLst>
              <a:ext uri="{FF2B5EF4-FFF2-40B4-BE49-F238E27FC236}">
                <a16:creationId xmlns:a16="http://schemas.microsoft.com/office/drawing/2014/main" id="{C6740BF3-54B2-244C-18B9-58526101C1E7}"/>
              </a:ext>
            </a:extLst>
          </p:cNvPr>
          <p:cNvSpPr>
            <a:spLocks noGrp="1"/>
          </p:cNvSpPr>
          <p:nvPr>
            <p:ph idx="1"/>
          </p:nvPr>
        </p:nvSpPr>
        <p:spPr>
          <a:xfrm>
            <a:off x="1056904" y="2516777"/>
            <a:ext cx="10293848" cy="3660185"/>
          </a:xfrm>
        </p:spPr>
        <p:txBody>
          <a:bodyPr anchor="ctr">
            <a:normAutofit/>
          </a:bodyPr>
          <a:lstStyle/>
          <a:p>
            <a:r>
              <a:rPr lang="en-US" altLang="zh-CN" sz="2200" kern="100" dirty="0">
                <a:effectLst/>
                <a:latin typeface="等线" panose="02010600030101010101" pitchFamily="2" charset="-122"/>
                <a:ea typeface="等线" panose="02010600030101010101" pitchFamily="2" charset="-122"/>
                <a:cs typeface="Times New Roman" panose="02020603050405020304" pitchFamily="18" charset="0"/>
              </a:rPr>
              <a:t>Run the code on google </a:t>
            </a:r>
            <a:r>
              <a:rPr lang="en-US" altLang="zh-CN" sz="2200" kern="100" dirty="0" err="1">
                <a:effectLst/>
                <a:latin typeface="等线" panose="02010600030101010101" pitchFamily="2" charset="-122"/>
                <a:ea typeface="等线" panose="02010600030101010101" pitchFamily="2" charset="-122"/>
                <a:cs typeface="Times New Roman" panose="02020603050405020304" pitchFamily="18" charset="0"/>
              </a:rPr>
              <a:t>colab</a:t>
            </a:r>
            <a:r>
              <a:rPr lang="en-US" altLang="zh-CN" sz="2200" kern="100" dirty="0">
                <a:latin typeface="等线" panose="02010600030101010101" pitchFamily="2" charset="-122"/>
                <a:ea typeface="等线" panose="02010600030101010101" pitchFamily="2" charset="-122"/>
                <a:cs typeface="Times New Roman" panose="02020603050405020304" pitchFamily="18" charset="0"/>
              </a:rPr>
              <a:t>.</a:t>
            </a:r>
          </a:p>
          <a:p>
            <a:endParaRPr lang="en-US"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2200" kern="100" dirty="0">
                <a:latin typeface="等线" panose="02010600030101010101" pitchFamily="2" charset="-122"/>
                <a:ea typeface="等线" panose="02010600030101010101" pitchFamily="2" charset="-122"/>
                <a:cs typeface="Times New Roman" panose="02020603050405020304" pitchFamily="18" charset="0"/>
              </a:rPr>
              <a:t>Try to adjust some parameters.</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AutoShape 6">
            <a:extLst>
              <a:ext uri="{FF2B5EF4-FFF2-40B4-BE49-F238E27FC236}">
                <a16:creationId xmlns:a16="http://schemas.microsoft.com/office/drawing/2014/main" id="{02DA0CA5-BBFD-23B9-C5D5-912BA02AEEC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67404740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413</Words>
  <Application>Microsoft Office PowerPoint</Application>
  <PresentationFormat>宽屏</PresentationFormat>
  <Paragraphs>39</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等线</vt:lpstr>
      <vt:lpstr>等线 Light</vt:lpstr>
      <vt:lpstr>Arial</vt:lpstr>
      <vt:lpstr>Office 主题​​</vt:lpstr>
      <vt:lpstr>Visual Question Answering </vt:lpstr>
      <vt:lpstr>1.Application-Product mission</vt:lpstr>
      <vt:lpstr>1.Application-Users</vt:lpstr>
      <vt:lpstr>2.Literature Method-Joint Embedding</vt:lpstr>
      <vt:lpstr>2.Literature Method-Attention</vt:lpstr>
      <vt:lpstr>2.Literature Method-Knowledge based</vt:lpstr>
      <vt:lpstr>3.User Story</vt:lpstr>
      <vt:lpstr>4.Our Technology</vt:lpstr>
      <vt:lpstr>5.Next Sprint Goals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Question Answering </dc:title>
  <dc:creator>Wang Qilong</dc:creator>
  <cp:lastModifiedBy>Wang Qilong</cp:lastModifiedBy>
  <cp:revision>1</cp:revision>
  <dcterms:created xsi:type="dcterms:W3CDTF">2022-10-03T14:40:50Z</dcterms:created>
  <dcterms:modified xsi:type="dcterms:W3CDTF">2022-10-03T17:13:18Z</dcterms:modified>
</cp:coreProperties>
</file>