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53E67-4D7F-461C-8E81-AFBCBE14CB13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E44D5-0156-439E-A924-97E04AEED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20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47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1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2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0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0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0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01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4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7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4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ABAE-E788-4B3F-BDBD-C24DECE1DBAC}" type="datetimeFigureOut">
              <a:rPr lang="ru-RU" smtClean="0"/>
              <a:t>11.08.2016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25EE-FB3C-43FB-8E82-2BB19706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52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7328" y="253614"/>
            <a:ext cx="4781581" cy="160287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CoffeeGreen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76689" y="1656705"/>
            <a:ext cx="3732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/>
              <a:t>в</a:t>
            </a:r>
            <a:r>
              <a:rPr lang="uk-UA" sz="4400" dirty="0" smtClean="0"/>
              <a:t> </a:t>
            </a:r>
            <a:r>
              <a:rPr lang="uk-UA" sz="4400" dirty="0" err="1" smtClean="0"/>
              <a:t>блокбастере</a:t>
            </a:r>
            <a:r>
              <a:rPr lang="uk-UA" sz="4400" dirty="0" smtClean="0"/>
              <a:t> </a:t>
            </a:r>
            <a:endParaRPr lang="ru-RU" sz="4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21" y="253614"/>
            <a:ext cx="3600400" cy="1230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8218" y="375970"/>
            <a:ext cx="84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&amp; </a:t>
            </a:r>
            <a:endParaRPr lang="ru-RU" sz="6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8721"/>
            <a:ext cx="12192000" cy="32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7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17"/>
            <a:ext cx="12192000" cy="633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98317"/>
            <a:ext cx="237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DOSHKA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0438" y="1565929"/>
            <a:ext cx="5985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DOSHKA – </a:t>
            </a:r>
            <a:r>
              <a:rPr lang="uk-UA" sz="3200" dirty="0" err="1" smtClean="0"/>
              <a:t>Украинский</a:t>
            </a:r>
            <a:r>
              <a:rPr lang="uk-UA" sz="3200" dirty="0" smtClean="0"/>
              <a:t> </a:t>
            </a:r>
            <a:r>
              <a:rPr lang="uk-UA" sz="3200" dirty="0" err="1" smtClean="0"/>
              <a:t>производитель</a:t>
            </a:r>
            <a:r>
              <a:rPr lang="uk-UA" sz="3200" dirty="0" smtClean="0"/>
              <a:t> </a:t>
            </a:r>
            <a:r>
              <a:rPr lang="uk-UA" sz="3200" dirty="0" err="1" smtClean="0">
                <a:solidFill>
                  <a:srgbClr val="FF0000"/>
                </a:solidFill>
              </a:rPr>
              <a:t>перкуссионных</a:t>
            </a:r>
            <a:r>
              <a:rPr lang="uk-UA" sz="3200" dirty="0" smtClean="0"/>
              <a:t> музыкальных </a:t>
            </a:r>
            <a:r>
              <a:rPr lang="uk-UA" sz="3200" dirty="0" err="1" smtClean="0"/>
              <a:t>инструментов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79" y="932873"/>
            <a:ext cx="2438405" cy="24384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" y="1494197"/>
            <a:ext cx="2566638" cy="17131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0438" y="3610478"/>
            <a:ext cx="6446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ВикипедИя</a:t>
            </a:r>
            <a:r>
              <a:rPr lang="ru-RU" sz="2800" dirty="0" smtClean="0"/>
              <a:t> по этому поводу сообщает:  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Перкуссионные инструменты </a:t>
            </a:r>
            <a:r>
              <a:rPr lang="ru-RU" sz="2800" dirty="0" smtClean="0"/>
              <a:t>- </a:t>
            </a:r>
            <a:r>
              <a:rPr lang="ru-RU" sz="2800" dirty="0"/>
              <a:t>группа музыкальных инструментов, звук из которых извлекается ударом или </a:t>
            </a:r>
            <a:r>
              <a:rPr lang="ru-RU" sz="2800" dirty="0" smtClean="0"/>
              <a:t>тряской.</a:t>
            </a:r>
          </a:p>
        </p:txBody>
      </p:sp>
      <p:sp>
        <p:nvSpPr>
          <p:cNvPr id="10" name="AutoShape 4" descr="Картинки по запросу лого википедии"/>
          <p:cNvSpPr>
            <a:spLocks noChangeAspect="1" noChangeArrowheads="1"/>
          </p:cNvSpPr>
          <p:nvPr/>
        </p:nvSpPr>
        <p:spPr bwMode="auto">
          <a:xfrm>
            <a:off x="28784" y="-648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0" y="4087532"/>
            <a:ext cx="2045413" cy="20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17"/>
            <a:ext cx="12192000" cy="633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0308" y="255105"/>
            <a:ext cx="609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Как проект видит заказчик: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93" name="Блок-схема: процесс 92"/>
          <p:cNvSpPr/>
          <p:nvPr/>
        </p:nvSpPr>
        <p:spPr>
          <a:xfrm>
            <a:off x="1385454" y="2471463"/>
            <a:ext cx="632691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Анимация перемещения между главными страницами сайта без перезагрузки</a:t>
            </a:r>
            <a:endParaRPr lang="ru-RU" dirty="0"/>
          </a:p>
        </p:txBody>
      </p:sp>
      <p:sp>
        <p:nvSpPr>
          <p:cNvPr id="94" name="Блок-схема: процесс 93"/>
          <p:cNvSpPr/>
          <p:nvPr/>
        </p:nvSpPr>
        <p:spPr>
          <a:xfrm>
            <a:off x="3006436" y="3582584"/>
            <a:ext cx="6326910" cy="6096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Предоставление пользователю максимально информации о товаре и о себе</a:t>
            </a:r>
            <a:endParaRPr lang="ru-RU" dirty="0"/>
          </a:p>
        </p:txBody>
      </p:sp>
      <p:sp>
        <p:nvSpPr>
          <p:cNvPr id="95" name="Блок-схема: процесс 94"/>
          <p:cNvSpPr/>
          <p:nvPr/>
        </p:nvSpPr>
        <p:spPr>
          <a:xfrm>
            <a:off x="452580" y="1334075"/>
            <a:ext cx="6326910" cy="6096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Главная страница  с красивым дизайном</a:t>
            </a:r>
            <a:endParaRPr lang="ru-RU" dirty="0"/>
          </a:p>
        </p:txBody>
      </p:sp>
      <p:sp>
        <p:nvSpPr>
          <p:cNvPr id="96" name="Блок-схема: процесс 95"/>
          <p:cNvSpPr/>
          <p:nvPr/>
        </p:nvSpPr>
        <p:spPr>
          <a:xfrm>
            <a:off x="4031671" y="4726911"/>
            <a:ext cx="6326910" cy="60960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Предоставление пользователю возможности оформить заявку и приобрести товар</a:t>
            </a:r>
            <a:endParaRPr lang="ru-RU" dirty="0"/>
          </a:p>
        </p:txBody>
      </p:sp>
      <p:sp>
        <p:nvSpPr>
          <p:cNvPr id="97" name="Блок-схема: процесс 96"/>
          <p:cNvSpPr/>
          <p:nvPr/>
        </p:nvSpPr>
        <p:spPr>
          <a:xfrm>
            <a:off x="5467929" y="5899156"/>
            <a:ext cx="6326910" cy="6096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Предоставление пользователю возможности пользоваться мобильной версией сайта</a:t>
            </a:r>
            <a:endParaRPr lang="ru-RU" dirty="0"/>
          </a:p>
        </p:txBody>
      </p:sp>
      <p:sp>
        <p:nvSpPr>
          <p:cNvPr id="100" name="Стрелка вправо 99"/>
          <p:cNvSpPr/>
          <p:nvPr/>
        </p:nvSpPr>
        <p:spPr>
          <a:xfrm rot="5400000">
            <a:off x="4286124" y="2000622"/>
            <a:ext cx="525569" cy="41167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Стрелка вправо 102"/>
          <p:cNvSpPr/>
          <p:nvPr/>
        </p:nvSpPr>
        <p:spPr>
          <a:xfrm rot="5400000">
            <a:off x="5830066" y="3141161"/>
            <a:ext cx="501522" cy="38132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трелка вправо 103"/>
          <p:cNvSpPr/>
          <p:nvPr/>
        </p:nvSpPr>
        <p:spPr>
          <a:xfrm rot="5400000">
            <a:off x="6857044" y="4255483"/>
            <a:ext cx="521453" cy="39485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Стрелка вправо 104"/>
          <p:cNvSpPr/>
          <p:nvPr/>
        </p:nvSpPr>
        <p:spPr>
          <a:xfrm rot="5400000">
            <a:off x="8271549" y="5414635"/>
            <a:ext cx="562647" cy="406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17"/>
            <a:ext cx="12192000" cy="633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399" y="251648"/>
            <a:ext cx="633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Как проект </a:t>
            </a:r>
            <a:r>
              <a:rPr lang="ru-RU" sz="3600" dirty="0" smtClean="0">
                <a:solidFill>
                  <a:schemeClr val="bg1"/>
                </a:solidFill>
              </a:rPr>
              <a:t>видим </a:t>
            </a:r>
            <a:r>
              <a:rPr lang="ru-RU" sz="3600" dirty="0" smtClean="0">
                <a:solidFill>
                  <a:schemeClr val="bg1"/>
                </a:solidFill>
              </a:rPr>
              <a:t>мы: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5366327" y="2540000"/>
            <a:ext cx="1126836" cy="7666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560617" y="2540000"/>
            <a:ext cx="1126836" cy="7666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Магазин</a:t>
            </a:r>
            <a:endParaRPr lang="ru-RU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7172037" y="2526869"/>
            <a:ext cx="1126836" cy="7666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  <a:r>
              <a:rPr lang="ru-RU" dirty="0" smtClean="0"/>
              <a:t>тудия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6" idx="3"/>
            <a:endCxn id="5" idx="1"/>
          </p:cNvCxnSpPr>
          <p:nvPr/>
        </p:nvCxnSpPr>
        <p:spPr>
          <a:xfrm>
            <a:off x="4687453" y="2923309"/>
            <a:ext cx="6788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7" idx="1"/>
          </p:cNvCxnSpPr>
          <p:nvPr/>
        </p:nvCxnSpPr>
        <p:spPr>
          <a:xfrm flipV="1">
            <a:off x="6493163" y="2910178"/>
            <a:ext cx="678874" cy="13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процесс 13"/>
          <p:cNvSpPr/>
          <p:nvPr/>
        </p:nvSpPr>
        <p:spPr>
          <a:xfrm>
            <a:off x="5366327" y="3884470"/>
            <a:ext cx="1126836" cy="7666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DOSHKA</a:t>
            </a:r>
          </a:p>
          <a:p>
            <a:pPr algn="ctr"/>
            <a:r>
              <a:rPr lang="en-US" dirty="0" smtClean="0"/>
              <a:t>WOODS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2"/>
            <a:endCxn id="14" idx="0"/>
          </p:cNvCxnSpPr>
          <p:nvPr/>
        </p:nvCxnSpPr>
        <p:spPr>
          <a:xfrm>
            <a:off x="5929745" y="3306618"/>
            <a:ext cx="0" cy="577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Блок-схема: процесс 18"/>
          <p:cNvSpPr/>
          <p:nvPr/>
        </p:nvSpPr>
        <p:spPr>
          <a:xfrm>
            <a:off x="7172037" y="3880574"/>
            <a:ext cx="1126836" cy="76661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О нас</a:t>
            </a:r>
          </a:p>
          <a:p>
            <a:pPr algn="ctr"/>
            <a:r>
              <a:rPr lang="uk-UA" dirty="0" smtClean="0"/>
              <a:t>Блог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7" idx="2"/>
            <a:endCxn id="19" idx="0"/>
          </p:cNvCxnSpPr>
          <p:nvPr/>
        </p:nvCxnSpPr>
        <p:spPr>
          <a:xfrm>
            <a:off x="7735455" y="3293487"/>
            <a:ext cx="0" cy="587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процесс 23"/>
          <p:cNvSpPr/>
          <p:nvPr/>
        </p:nvSpPr>
        <p:spPr>
          <a:xfrm>
            <a:off x="7172037" y="1258744"/>
            <a:ext cx="1126836" cy="7666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Внешний </a:t>
            </a:r>
            <a:endParaRPr lang="uk-UA" dirty="0" smtClean="0"/>
          </a:p>
          <a:p>
            <a:pPr algn="ctr"/>
            <a:r>
              <a:rPr lang="uk-UA" dirty="0" smtClean="0"/>
              <a:t>Блог</a:t>
            </a:r>
            <a:endParaRPr lang="ru-RU" dirty="0"/>
          </a:p>
        </p:txBody>
      </p:sp>
      <p:sp>
        <p:nvSpPr>
          <p:cNvPr id="40" name="Блок-схема: процесс 39"/>
          <p:cNvSpPr/>
          <p:nvPr/>
        </p:nvSpPr>
        <p:spPr>
          <a:xfrm>
            <a:off x="5227781" y="1258744"/>
            <a:ext cx="1413164" cy="7666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Социальные сети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5" idx="0"/>
            <a:endCxn id="40" idx="2"/>
          </p:cNvCxnSpPr>
          <p:nvPr/>
        </p:nvCxnSpPr>
        <p:spPr>
          <a:xfrm flipV="1">
            <a:off x="5929745" y="2025362"/>
            <a:ext cx="4618" cy="514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Блок-схема: процесс 43"/>
          <p:cNvSpPr/>
          <p:nvPr/>
        </p:nvSpPr>
        <p:spPr>
          <a:xfrm>
            <a:off x="1918869" y="2540000"/>
            <a:ext cx="1198417" cy="76661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Категории товаров</a:t>
            </a:r>
            <a:endParaRPr lang="ru-RU" dirty="0"/>
          </a:p>
        </p:txBody>
      </p:sp>
      <p:sp>
        <p:nvSpPr>
          <p:cNvPr id="45" name="Блок-схема: процесс 44"/>
          <p:cNvSpPr/>
          <p:nvPr/>
        </p:nvSpPr>
        <p:spPr>
          <a:xfrm>
            <a:off x="1918869" y="3842327"/>
            <a:ext cx="1196110" cy="76661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Описание товара</a:t>
            </a:r>
            <a:endParaRPr lang="ru-RU" dirty="0"/>
          </a:p>
        </p:txBody>
      </p:sp>
      <p:sp>
        <p:nvSpPr>
          <p:cNvPr id="46" name="Блок-схема: процесс 45"/>
          <p:cNvSpPr/>
          <p:nvPr/>
        </p:nvSpPr>
        <p:spPr>
          <a:xfrm>
            <a:off x="3560618" y="3837709"/>
            <a:ext cx="1126835" cy="77123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Форма заказа</a:t>
            </a:r>
            <a:endParaRPr lang="ru-RU" dirty="0"/>
          </a:p>
        </p:txBody>
      </p:sp>
      <p:sp>
        <p:nvSpPr>
          <p:cNvPr id="47" name="Блок-схема: процесс 46"/>
          <p:cNvSpPr/>
          <p:nvPr/>
        </p:nvSpPr>
        <p:spPr>
          <a:xfrm>
            <a:off x="1918869" y="5052293"/>
            <a:ext cx="1196110" cy="7666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Корзина</a:t>
            </a:r>
            <a:endParaRPr lang="ru-RU" dirty="0"/>
          </a:p>
        </p:txBody>
      </p:sp>
      <p:sp>
        <p:nvSpPr>
          <p:cNvPr id="53" name="Блок-схема: процесс 52"/>
          <p:cNvSpPr/>
          <p:nvPr/>
        </p:nvSpPr>
        <p:spPr>
          <a:xfrm>
            <a:off x="3327399" y="1258744"/>
            <a:ext cx="1392380" cy="76661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Мобильная версия</a:t>
            </a:r>
            <a:endParaRPr lang="ru-RU" dirty="0"/>
          </a:p>
        </p:txBody>
      </p:sp>
      <p:cxnSp>
        <p:nvCxnSpPr>
          <p:cNvPr id="65" name="Соединительная линия уступом 64"/>
          <p:cNvCxnSpPr>
            <a:stCxn id="19" idx="3"/>
            <a:endCxn id="24" idx="3"/>
          </p:cNvCxnSpPr>
          <p:nvPr/>
        </p:nvCxnSpPr>
        <p:spPr>
          <a:xfrm flipV="1">
            <a:off x="8298873" y="1642053"/>
            <a:ext cx="12700" cy="262183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6493163" y="2025362"/>
            <a:ext cx="678874" cy="5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 flipV="1">
            <a:off x="4719779" y="2012087"/>
            <a:ext cx="646548" cy="52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Блок-схема: процесс 69"/>
          <p:cNvSpPr/>
          <p:nvPr/>
        </p:nvSpPr>
        <p:spPr>
          <a:xfrm>
            <a:off x="3560618" y="5052292"/>
            <a:ext cx="1126835" cy="7666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Отправка заказа</a:t>
            </a:r>
            <a:endParaRPr lang="ru-RU" dirty="0"/>
          </a:p>
        </p:txBody>
      </p:sp>
      <p:cxnSp>
        <p:nvCxnSpPr>
          <p:cNvPr id="72" name="Прямая со стрелкой 71"/>
          <p:cNvCxnSpPr>
            <a:stCxn id="6" idx="1"/>
            <a:endCxn id="44" idx="3"/>
          </p:cNvCxnSpPr>
          <p:nvPr/>
        </p:nvCxnSpPr>
        <p:spPr>
          <a:xfrm flipH="1">
            <a:off x="3117286" y="2923309"/>
            <a:ext cx="443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44" idx="2"/>
            <a:endCxn id="45" idx="0"/>
          </p:cNvCxnSpPr>
          <p:nvPr/>
        </p:nvCxnSpPr>
        <p:spPr>
          <a:xfrm flipH="1">
            <a:off x="2516924" y="3306618"/>
            <a:ext cx="1154" cy="535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5" idx="2"/>
            <a:endCxn id="47" idx="0"/>
          </p:cNvCxnSpPr>
          <p:nvPr/>
        </p:nvCxnSpPr>
        <p:spPr>
          <a:xfrm>
            <a:off x="2516924" y="4608945"/>
            <a:ext cx="0" cy="44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3087261" y="4608945"/>
            <a:ext cx="473357" cy="4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45" idx="3"/>
            <a:endCxn id="46" idx="1"/>
          </p:cNvCxnSpPr>
          <p:nvPr/>
        </p:nvCxnSpPr>
        <p:spPr>
          <a:xfrm flipV="1">
            <a:off x="3114979" y="4223327"/>
            <a:ext cx="445639" cy="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46" idx="2"/>
            <a:endCxn id="70" idx="0"/>
          </p:cNvCxnSpPr>
          <p:nvPr/>
        </p:nvCxnSpPr>
        <p:spPr>
          <a:xfrm>
            <a:off x="4124036" y="4608945"/>
            <a:ext cx="0" cy="4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46" y="1028959"/>
            <a:ext cx="3631877" cy="31682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17"/>
            <a:ext cx="12192000" cy="633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7419" y="283552"/>
            <a:ext cx="856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Используемые инструменты и </a:t>
            </a:r>
            <a:r>
              <a:rPr lang="ru-RU" sz="3600" dirty="0" smtClean="0">
                <a:solidFill>
                  <a:schemeClr val="bg1"/>
                </a:solidFill>
              </a:rPr>
              <a:t>технологии: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1846"/>
            <a:ext cx="4535055" cy="28047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64523" y="1512277"/>
            <a:ext cx="69400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&lt;/</a:t>
            </a:r>
            <a:r>
              <a:rPr lang="en-US" sz="4000" b="1" dirty="0" smtClean="0"/>
              <a:t>HTML5</a:t>
            </a:r>
            <a:r>
              <a:rPr lang="en-US" sz="4000" dirty="0" smtClean="0"/>
              <a:t>&gt;</a:t>
            </a:r>
          </a:p>
          <a:p>
            <a:pPr algn="ctr"/>
            <a:r>
              <a:rPr lang="en-US" sz="4000" dirty="0" smtClean="0"/>
              <a:t>.</a:t>
            </a:r>
            <a:r>
              <a:rPr lang="en-US" sz="4000" b="1" dirty="0" smtClean="0"/>
              <a:t>CSS3</a:t>
            </a:r>
            <a:r>
              <a:rPr lang="en-US" sz="4000" dirty="0" smtClean="0"/>
              <a:t> {};</a:t>
            </a:r>
          </a:p>
          <a:p>
            <a:pPr algn="ctr"/>
            <a:r>
              <a:rPr lang="en-US" sz="4000" dirty="0" smtClean="0"/>
              <a:t>&lt;script&gt;</a:t>
            </a:r>
            <a:r>
              <a:rPr lang="en-US" sz="4000" b="1" dirty="0" err="1" smtClean="0"/>
              <a:t>JQuery</a:t>
            </a:r>
            <a:r>
              <a:rPr lang="en-US" sz="4000" dirty="0" smtClean="0"/>
              <a:t>&lt;/script&gt;</a:t>
            </a:r>
          </a:p>
          <a:p>
            <a:pPr algn="ctr"/>
            <a:r>
              <a:rPr lang="en-US" sz="4000" dirty="0" smtClean="0"/>
              <a:t>Id=“</a:t>
            </a:r>
            <a:r>
              <a:rPr lang="en-US" sz="4000" b="1" dirty="0" smtClean="0"/>
              <a:t>JavaScript</a:t>
            </a:r>
            <a:r>
              <a:rPr lang="en-US" sz="4000" dirty="0" smtClean="0"/>
              <a:t>”</a:t>
            </a:r>
          </a:p>
          <a:p>
            <a:pPr algn="ctr"/>
            <a:r>
              <a:rPr lang="en-US" sz="4000" dirty="0" smtClean="0"/>
              <a:t>@</a:t>
            </a:r>
            <a:r>
              <a:rPr lang="en-US" sz="4000" b="1" dirty="0" smtClean="0"/>
              <a:t>Service </a:t>
            </a:r>
            <a:r>
              <a:rPr lang="en-US" sz="4000" b="1" dirty="0" err="1" smtClean="0"/>
              <a:t>emailjs</a:t>
            </a:r>
            <a:r>
              <a:rPr lang="en-US" sz="4000" dirty="0" smtClean="0"/>
              <a:t>@</a:t>
            </a:r>
          </a:p>
          <a:p>
            <a:pPr algn="ctr"/>
            <a:r>
              <a:rPr lang="en-US" sz="4000" dirty="0"/>
              <a:t>#</a:t>
            </a:r>
            <a:r>
              <a:rPr lang="en-US" sz="4000" b="1" dirty="0" smtClean="0"/>
              <a:t>Agile</a:t>
            </a:r>
            <a:r>
              <a:rPr lang="en-US" sz="4000" dirty="0" smtClean="0"/>
              <a:t> .</a:t>
            </a:r>
            <a:r>
              <a:rPr lang="en-US" sz="4000" b="1" dirty="0" smtClean="0"/>
              <a:t>Scrum</a:t>
            </a:r>
            <a:r>
              <a:rPr lang="en-US" sz="4000" dirty="0" smtClean="0"/>
              <a:t> {</a:t>
            </a:r>
            <a:r>
              <a:rPr lang="en-US" sz="4000" dirty="0" err="1" smtClean="0"/>
              <a:t>display:flex</a:t>
            </a:r>
            <a:r>
              <a:rPr lang="en-US" sz="4000" dirty="0" smtClean="0"/>
              <a:t>}</a:t>
            </a:r>
          </a:p>
          <a:p>
            <a:pPr algn="ctr"/>
            <a:r>
              <a:rPr lang="en-US" sz="4000" dirty="0" smtClean="0"/>
              <a:t>Task&gt;</a:t>
            </a:r>
            <a:r>
              <a:rPr lang="en-US" sz="4000" b="1" dirty="0" err="1" smtClean="0"/>
              <a:t>Jira</a:t>
            </a:r>
            <a:r>
              <a:rPr lang="en-US" sz="4000" dirty="0" smtClean="0"/>
              <a:t>&gt;Done</a:t>
            </a:r>
          </a:p>
          <a:p>
            <a:pPr algn="ctr"/>
            <a:r>
              <a:rPr lang="en-US" sz="4000" b="1" dirty="0" err="1" smtClean="0"/>
              <a:t>Git</a:t>
            </a:r>
            <a:r>
              <a:rPr lang="en-US" sz="4000" dirty="0" smtClean="0"/>
              <a:t> “push”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20075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092"/>
            <a:ext cx="12192000" cy="633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0607" y="281559"/>
            <a:ext cx="451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solidFill>
                  <a:schemeClr val="bg1"/>
                </a:solidFill>
              </a:rPr>
              <a:t>Команда </a:t>
            </a:r>
            <a:r>
              <a:rPr lang="en-US" sz="3600" dirty="0" err="1" smtClean="0">
                <a:solidFill>
                  <a:schemeClr val="bg1"/>
                </a:solidFill>
              </a:rPr>
              <a:t>CoffeeGreen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1" y="1148045"/>
            <a:ext cx="11265877" cy="55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131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CoffeeGreen TEAM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CoffeeGreen T</dc:title>
  <dc:creator>Александр</dc:creator>
  <cp:lastModifiedBy>Александр</cp:lastModifiedBy>
  <cp:revision>25</cp:revision>
  <dcterms:created xsi:type="dcterms:W3CDTF">2016-08-11T12:14:14Z</dcterms:created>
  <dcterms:modified xsi:type="dcterms:W3CDTF">2016-08-11T14:44:20Z</dcterms:modified>
</cp:coreProperties>
</file>