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306" r:id="rId2"/>
    <p:sldId id="320" r:id="rId3"/>
    <p:sldId id="331" r:id="rId4"/>
    <p:sldId id="328" r:id="rId5"/>
    <p:sldId id="329" r:id="rId6"/>
    <p:sldId id="330" r:id="rId7"/>
    <p:sldId id="325" r:id="rId8"/>
    <p:sldId id="332" r:id="rId9"/>
    <p:sldId id="314" r:id="rId10"/>
    <p:sldId id="311" r:id="rId11"/>
    <p:sldId id="286" r:id="rId12"/>
    <p:sldId id="315" r:id="rId13"/>
    <p:sldId id="316" r:id="rId14"/>
    <p:sldId id="317" r:id="rId15"/>
    <p:sldId id="318" r:id="rId16"/>
    <p:sldId id="327" r:id="rId17"/>
    <p:sldId id="324" r:id="rId18"/>
    <p:sldId id="323" r:id="rId1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8BCB"/>
    <a:srgbClr val="FFFF66"/>
    <a:srgbClr val="FAD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68" autoAdjust="0"/>
  </p:normalViewPr>
  <p:slideViewPr>
    <p:cSldViewPr>
      <p:cViewPr varScale="1">
        <p:scale>
          <a:sx n="58" d="100"/>
          <a:sy n="58" d="100"/>
        </p:scale>
        <p:origin x="964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 dirty="0" smtClean="0">
                <a:effectLst/>
              </a:rPr>
              <a:t>Распределение клиентской базы по возрасту детей</a:t>
            </a:r>
            <a:endParaRPr lang="ru-RU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rgbClr val="FFFF6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338BC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Лист1!$A$2:$A$4</c:f>
              <c:strCache>
                <c:ptCount val="3"/>
                <c:pt idx="0">
                  <c:v>До 4 лет</c:v>
                </c:pt>
                <c:pt idx="1">
                  <c:v>От 4 до 6</c:v>
                </c:pt>
                <c:pt idx="2">
                  <c:v>От 6 до 8</c:v>
                </c:pt>
              </c:strCache>
            </c:strRef>
          </c:cat>
          <c:val>
            <c:numRef>
              <c:f>Лист1!$B$2:$B$4</c:f>
              <c:numCache>
                <c:formatCode>0%</c:formatCode>
                <c:ptCount val="3"/>
                <c:pt idx="0">
                  <c:v>0.15</c:v>
                </c:pt>
                <c:pt idx="1">
                  <c:v>0.7</c:v>
                </c:pt>
                <c:pt idx="2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83EE68-78D0-490B-87AD-6F1A36E268F2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FA638B2-AB8E-422B-85F2-DD1EFA8B8E30}">
      <dgm:prSet phldrT="[Текст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Team</a:t>
          </a:r>
          <a:endParaRPr lang="ru-RU" sz="2400" dirty="0">
            <a:solidFill>
              <a:schemeClr val="tx1"/>
            </a:solidFill>
          </a:endParaRPr>
        </a:p>
      </dgm:t>
    </dgm:pt>
    <dgm:pt modelId="{FC688157-5FCD-4CB9-A68E-688CC01C08A2}" type="sibTrans" cxnId="{617A5379-DBDA-4C6D-9008-08EF75E28DBB}">
      <dgm:prSet/>
      <dgm:spPr/>
      <dgm:t>
        <a:bodyPr/>
        <a:lstStyle/>
        <a:p>
          <a:endParaRPr lang="ru-RU" sz="2800"/>
        </a:p>
      </dgm:t>
    </dgm:pt>
    <dgm:pt modelId="{DA7D0B76-F09F-44AE-AD74-46CFC869B007}" type="parTrans" cxnId="{617A5379-DBDA-4C6D-9008-08EF75E28DBB}">
      <dgm:prSet/>
      <dgm:spPr/>
      <dgm:t>
        <a:bodyPr/>
        <a:lstStyle/>
        <a:p>
          <a:endParaRPr lang="ru-RU" sz="2800"/>
        </a:p>
      </dgm:t>
    </dgm:pt>
    <dgm:pt modelId="{8C35F9AB-786F-439E-AC47-9B10FEF3ADFD}">
      <dgm:prSet phldrT="[Текст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Calendar</a:t>
          </a:r>
          <a:endParaRPr lang="ru-RU" sz="2400" dirty="0">
            <a:solidFill>
              <a:schemeClr val="tx1"/>
            </a:solidFill>
          </a:endParaRPr>
        </a:p>
      </dgm:t>
    </dgm:pt>
    <dgm:pt modelId="{707546D7-E9D8-4488-9CBE-4B43078814AE}" type="sibTrans" cxnId="{EF4E2BDD-FB3E-4664-B590-CC9D352A0056}">
      <dgm:prSet/>
      <dgm:spPr/>
      <dgm:t>
        <a:bodyPr/>
        <a:lstStyle/>
        <a:p>
          <a:endParaRPr lang="ru-RU" sz="2800"/>
        </a:p>
      </dgm:t>
    </dgm:pt>
    <dgm:pt modelId="{916A0C70-CEEF-4A44-853F-54F4355620AF}" type="parTrans" cxnId="{EF4E2BDD-FB3E-4664-B590-CC9D352A0056}">
      <dgm:prSet/>
      <dgm:spPr/>
      <dgm:t>
        <a:bodyPr/>
        <a:lstStyle/>
        <a:p>
          <a:endParaRPr lang="ru-RU" sz="2800"/>
        </a:p>
      </dgm:t>
    </dgm:pt>
    <dgm:pt modelId="{CEA76040-00E2-47AD-A27B-87A03332AABB}">
      <dgm:prSet phldrT="[Текст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About Us</a:t>
          </a:r>
          <a:endParaRPr lang="ru-RU" sz="2400" dirty="0">
            <a:solidFill>
              <a:schemeClr val="tx1"/>
            </a:solidFill>
          </a:endParaRPr>
        </a:p>
      </dgm:t>
    </dgm:pt>
    <dgm:pt modelId="{38F96D1C-DB16-4DAD-A6A1-5A920443CFD6}" type="sibTrans" cxnId="{EF642221-FC24-4D7C-A52C-948800C261DA}">
      <dgm:prSet/>
      <dgm:spPr/>
      <dgm:t>
        <a:bodyPr/>
        <a:lstStyle/>
        <a:p>
          <a:endParaRPr lang="ru-RU" sz="2800"/>
        </a:p>
      </dgm:t>
    </dgm:pt>
    <dgm:pt modelId="{0E15D048-080E-4866-A652-CB0EB1FF7C8A}" type="parTrans" cxnId="{EF642221-FC24-4D7C-A52C-948800C261DA}">
      <dgm:prSet/>
      <dgm:spPr/>
      <dgm:t>
        <a:bodyPr/>
        <a:lstStyle/>
        <a:p>
          <a:endParaRPr lang="ru-RU" sz="2800"/>
        </a:p>
      </dgm:t>
    </dgm:pt>
    <dgm:pt modelId="{28180712-1F78-467C-9D54-563DE0956F84}">
      <dgm:prSet phldrT="[Текст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Contacts</a:t>
          </a:r>
          <a:endParaRPr lang="ru-RU" sz="2400" dirty="0">
            <a:solidFill>
              <a:schemeClr val="tx1"/>
            </a:solidFill>
          </a:endParaRPr>
        </a:p>
      </dgm:t>
    </dgm:pt>
    <dgm:pt modelId="{939ADB7E-7837-4FAC-BD41-0ABBBA4A1255}" type="sibTrans" cxnId="{9032E5A1-3C84-432D-A5AF-5809DBA4B387}">
      <dgm:prSet/>
      <dgm:spPr/>
      <dgm:t>
        <a:bodyPr/>
        <a:lstStyle/>
        <a:p>
          <a:endParaRPr lang="ru-RU" sz="2800"/>
        </a:p>
      </dgm:t>
    </dgm:pt>
    <dgm:pt modelId="{B8F8E867-692E-4A3F-958B-E6831FFD9DBA}" type="parTrans" cxnId="{9032E5A1-3C84-432D-A5AF-5809DBA4B387}">
      <dgm:prSet/>
      <dgm:spPr/>
      <dgm:t>
        <a:bodyPr/>
        <a:lstStyle/>
        <a:p>
          <a:endParaRPr lang="ru-RU" sz="2800"/>
        </a:p>
      </dgm:t>
    </dgm:pt>
    <dgm:pt modelId="{4E12F627-D2B8-4555-88D8-57732D948461}">
      <dgm:prSet phldrT="[Текст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Gallery</a:t>
          </a:r>
          <a:endParaRPr lang="ru-RU" sz="2400" dirty="0">
            <a:solidFill>
              <a:schemeClr val="tx1"/>
            </a:solidFill>
          </a:endParaRPr>
        </a:p>
      </dgm:t>
    </dgm:pt>
    <dgm:pt modelId="{9BA13B14-0C1B-45E0-8AE2-E363DD657EA0}" type="sibTrans" cxnId="{B1B0C5CD-2F3F-466C-8D44-94E14A7A84CE}">
      <dgm:prSet/>
      <dgm:spPr/>
      <dgm:t>
        <a:bodyPr/>
        <a:lstStyle/>
        <a:p>
          <a:endParaRPr lang="ru-RU" sz="2800"/>
        </a:p>
      </dgm:t>
    </dgm:pt>
    <dgm:pt modelId="{82F29384-0F29-4E50-8D92-D95D21819477}" type="parTrans" cxnId="{B1B0C5CD-2F3F-466C-8D44-94E14A7A84CE}">
      <dgm:prSet/>
      <dgm:spPr/>
      <dgm:t>
        <a:bodyPr/>
        <a:lstStyle/>
        <a:p>
          <a:endParaRPr lang="ru-RU" sz="2800"/>
        </a:p>
      </dgm:t>
    </dgm:pt>
    <dgm:pt modelId="{1A198A14-8FE7-4E93-842C-B3F828503BCF}">
      <dgm:prSet phldrT="[Текст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Admin Profile</a:t>
          </a:r>
          <a:endParaRPr lang="ru-RU" sz="2400" dirty="0">
            <a:solidFill>
              <a:schemeClr val="tx1"/>
            </a:solidFill>
          </a:endParaRPr>
        </a:p>
      </dgm:t>
    </dgm:pt>
    <dgm:pt modelId="{26C59BE7-74B0-4B92-8481-74C433901DD9}" type="sibTrans" cxnId="{6AE5F22A-9178-4AD4-A919-C263C035F383}">
      <dgm:prSet/>
      <dgm:spPr/>
      <dgm:t>
        <a:bodyPr/>
        <a:lstStyle/>
        <a:p>
          <a:endParaRPr lang="ru-RU" sz="2800"/>
        </a:p>
      </dgm:t>
    </dgm:pt>
    <dgm:pt modelId="{4EB7FC86-97EB-40FC-B5F2-551EADD1FD33}" type="parTrans" cxnId="{6AE5F22A-9178-4AD4-A919-C263C035F383}">
      <dgm:prSet/>
      <dgm:spPr/>
      <dgm:t>
        <a:bodyPr/>
        <a:lstStyle/>
        <a:p>
          <a:endParaRPr lang="ru-RU" sz="2800"/>
        </a:p>
      </dgm:t>
    </dgm:pt>
    <dgm:pt modelId="{3A1CD878-B80D-4854-B297-707E6C72EC78}">
      <dgm:prSet phldrT="[Текст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Main Page</a:t>
          </a:r>
          <a:endParaRPr lang="ru-RU" sz="2400" dirty="0">
            <a:solidFill>
              <a:schemeClr val="tx1"/>
            </a:solidFill>
          </a:endParaRPr>
        </a:p>
      </dgm:t>
    </dgm:pt>
    <dgm:pt modelId="{CDD3554D-8503-4786-BD2C-C877F98ED7EF}" type="sibTrans" cxnId="{5C023620-C8CA-4CBD-8955-07B21C7B9771}">
      <dgm:prSet/>
      <dgm:spPr/>
      <dgm:t>
        <a:bodyPr/>
        <a:lstStyle/>
        <a:p>
          <a:endParaRPr lang="ru-RU" sz="2800"/>
        </a:p>
      </dgm:t>
    </dgm:pt>
    <dgm:pt modelId="{408E31A7-3C9D-4EDD-B1AD-FDAAE583FF6E}" type="parTrans" cxnId="{5C023620-C8CA-4CBD-8955-07B21C7B9771}">
      <dgm:prSet/>
      <dgm:spPr/>
      <dgm:t>
        <a:bodyPr/>
        <a:lstStyle/>
        <a:p>
          <a:endParaRPr lang="ru-RU" sz="2800"/>
        </a:p>
      </dgm:t>
    </dgm:pt>
    <dgm:pt modelId="{5E17DFF3-C64F-4636-A06F-3D63BA956F1C}" type="pres">
      <dgm:prSet presAssocID="{C683EE68-78D0-490B-87AD-6F1A36E268F2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BEE8685-AF7E-4F04-9AC4-ADDD85BEE1F7}" type="pres">
      <dgm:prSet presAssocID="{C683EE68-78D0-490B-87AD-6F1A36E268F2}" presName="cycle" presStyleCnt="0"/>
      <dgm:spPr/>
    </dgm:pt>
    <dgm:pt modelId="{9606A3F7-8FF2-480D-8B6E-215108253885}" type="pres">
      <dgm:prSet presAssocID="{C683EE68-78D0-490B-87AD-6F1A36E268F2}" presName="centerShape" presStyleCnt="0"/>
      <dgm:spPr/>
    </dgm:pt>
    <dgm:pt modelId="{34305879-2221-4421-94D0-C5333CFB7FB7}" type="pres">
      <dgm:prSet presAssocID="{C683EE68-78D0-490B-87AD-6F1A36E268F2}" presName="connSite" presStyleLbl="node1" presStyleIdx="0" presStyleCnt="8"/>
      <dgm:spPr/>
    </dgm:pt>
    <dgm:pt modelId="{38A37830-6F2A-4E3C-BFDF-1C49D8FAD057}" type="pres">
      <dgm:prSet presAssocID="{C683EE68-78D0-490B-87AD-6F1A36E268F2}" presName="visible" presStyleLbl="node1" presStyleIdx="0" presStyleCnt="8"/>
      <dgm:spPr>
        <a:solidFill>
          <a:schemeClr val="bg1"/>
        </a:solidFill>
      </dgm:spPr>
    </dgm:pt>
    <dgm:pt modelId="{8FC9E376-C57D-4B8C-BDF0-E2769FCF919C}" type="pres">
      <dgm:prSet presAssocID="{408E31A7-3C9D-4EDD-B1AD-FDAAE583FF6E}" presName="Name25" presStyleLbl="parChTrans1D1" presStyleIdx="0" presStyleCnt="7"/>
      <dgm:spPr/>
      <dgm:t>
        <a:bodyPr/>
        <a:lstStyle/>
        <a:p>
          <a:endParaRPr lang="ru-RU"/>
        </a:p>
      </dgm:t>
    </dgm:pt>
    <dgm:pt modelId="{ACA250AB-668C-4E83-AD50-59C16E87DB58}" type="pres">
      <dgm:prSet presAssocID="{3A1CD878-B80D-4854-B297-707E6C72EC78}" presName="node" presStyleCnt="0"/>
      <dgm:spPr/>
    </dgm:pt>
    <dgm:pt modelId="{9EAE84AD-6075-4FC0-950B-9792159A4CD9}" type="pres">
      <dgm:prSet presAssocID="{3A1CD878-B80D-4854-B297-707E6C72EC78}" presName="parentNode" presStyleLbl="node1" presStyleIdx="1" presStyleCnt="8" custScaleX="311634">
        <dgm:presLayoutVars>
          <dgm:chMax val="1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F554EFAE-10E3-4270-AE2D-1BCAA9DCE83B}" type="pres">
      <dgm:prSet presAssocID="{3A1CD878-B80D-4854-B297-707E6C72EC78}" presName="childNode" presStyleLbl="revTx" presStyleIdx="0" presStyleCnt="0">
        <dgm:presLayoutVars>
          <dgm:bulletEnabled val="1"/>
        </dgm:presLayoutVars>
      </dgm:prSet>
      <dgm:spPr/>
    </dgm:pt>
    <dgm:pt modelId="{61DCA4F2-70AD-490C-9CDC-97FF71BF9CFB}" type="pres">
      <dgm:prSet presAssocID="{4EB7FC86-97EB-40FC-B5F2-551EADD1FD33}" presName="Name25" presStyleLbl="parChTrans1D1" presStyleIdx="1" presStyleCnt="7"/>
      <dgm:spPr/>
      <dgm:t>
        <a:bodyPr/>
        <a:lstStyle/>
        <a:p>
          <a:endParaRPr lang="ru-RU"/>
        </a:p>
      </dgm:t>
    </dgm:pt>
    <dgm:pt modelId="{84EECC17-C4BA-4A9C-AA8F-DC370D8C5533}" type="pres">
      <dgm:prSet presAssocID="{1A198A14-8FE7-4E93-842C-B3F828503BCF}" presName="node" presStyleCnt="0"/>
      <dgm:spPr/>
    </dgm:pt>
    <dgm:pt modelId="{B3DB2AA7-EC2B-42A5-B0E9-F8C63815C723}" type="pres">
      <dgm:prSet presAssocID="{1A198A14-8FE7-4E93-842C-B3F828503BCF}" presName="parentNode" presStyleLbl="node1" presStyleIdx="2" presStyleCnt="8" custScaleX="311634">
        <dgm:presLayoutVars>
          <dgm:chMax val="1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AC3C07E9-FF4E-4958-A9DE-04255805B177}" type="pres">
      <dgm:prSet presAssocID="{1A198A14-8FE7-4E93-842C-B3F828503BCF}" presName="childNode" presStyleLbl="revTx" presStyleIdx="0" presStyleCnt="0">
        <dgm:presLayoutVars>
          <dgm:bulletEnabled val="1"/>
        </dgm:presLayoutVars>
      </dgm:prSet>
      <dgm:spPr/>
    </dgm:pt>
    <dgm:pt modelId="{67C8DA04-21CC-4277-AC24-8E3C049D235C}" type="pres">
      <dgm:prSet presAssocID="{82F29384-0F29-4E50-8D92-D95D21819477}" presName="Name25" presStyleLbl="parChTrans1D1" presStyleIdx="2" presStyleCnt="7"/>
      <dgm:spPr/>
      <dgm:t>
        <a:bodyPr/>
        <a:lstStyle/>
        <a:p>
          <a:endParaRPr lang="ru-RU"/>
        </a:p>
      </dgm:t>
    </dgm:pt>
    <dgm:pt modelId="{BA5D05A4-B13A-4F66-8DB1-1BB74A8B274E}" type="pres">
      <dgm:prSet presAssocID="{4E12F627-D2B8-4555-88D8-57732D948461}" presName="node" presStyleCnt="0"/>
      <dgm:spPr/>
    </dgm:pt>
    <dgm:pt modelId="{54F26BC2-CB18-4698-AB57-B965AEDDC5E1}" type="pres">
      <dgm:prSet presAssocID="{4E12F627-D2B8-4555-88D8-57732D948461}" presName="parentNode" presStyleLbl="node1" presStyleIdx="3" presStyleCnt="8" custScaleX="311634">
        <dgm:presLayoutVars>
          <dgm:chMax val="1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E341ABC2-CEDF-4000-A038-EF7A6361C19A}" type="pres">
      <dgm:prSet presAssocID="{4E12F627-D2B8-4555-88D8-57732D948461}" presName="childNode" presStyleLbl="revTx" presStyleIdx="0" presStyleCnt="0">
        <dgm:presLayoutVars>
          <dgm:bulletEnabled val="1"/>
        </dgm:presLayoutVars>
      </dgm:prSet>
      <dgm:spPr/>
    </dgm:pt>
    <dgm:pt modelId="{E8F91B8C-1F7C-49C9-8616-12BF040A06E5}" type="pres">
      <dgm:prSet presAssocID="{B8F8E867-692E-4A3F-958B-E6831FFD9DBA}" presName="Name25" presStyleLbl="parChTrans1D1" presStyleIdx="3" presStyleCnt="7"/>
      <dgm:spPr/>
      <dgm:t>
        <a:bodyPr/>
        <a:lstStyle/>
        <a:p>
          <a:endParaRPr lang="ru-RU"/>
        </a:p>
      </dgm:t>
    </dgm:pt>
    <dgm:pt modelId="{778196C5-FCEA-41F5-9B13-D4D2500C4C0F}" type="pres">
      <dgm:prSet presAssocID="{28180712-1F78-467C-9D54-563DE0956F84}" presName="node" presStyleCnt="0"/>
      <dgm:spPr/>
    </dgm:pt>
    <dgm:pt modelId="{E513AA04-33F4-4D82-9082-270A601E2E6A}" type="pres">
      <dgm:prSet presAssocID="{28180712-1F78-467C-9D54-563DE0956F84}" presName="parentNode" presStyleLbl="node1" presStyleIdx="4" presStyleCnt="8" custScaleX="311634">
        <dgm:presLayoutVars>
          <dgm:chMax val="1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3C1765D2-4A05-4E3B-BEAC-D68FD9877F77}" type="pres">
      <dgm:prSet presAssocID="{28180712-1F78-467C-9D54-563DE0956F84}" presName="childNode" presStyleLbl="revTx" presStyleIdx="0" presStyleCnt="0">
        <dgm:presLayoutVars>
          <dgm:bulletEnabled val="1"/>
        </dgm:presLayoutVars>
      </dgm:prSet>
      <dgm:spPr/>
    </dgm:pt>
    <dgm:pt modelId="{65E9F05C-8617-4AE7-9BB0-5204E32D4232}" type="pres">
      <dgm:prSet presAssocID="{0E15D048-080E-4866-A652-CB0EB1FF7C8A}" presName="Name25" presStyleLbl="parChTrans1D1" presStyleIdx="4" presStyleCnt="7"/>
      <dgm:spPr/>
      <dgm:t>
        <a:bodyPr/>
        <a:lstStyle/>
        <a:p>
          <a:endParaRPr lang="ru-RU"/>
        </a:p>
      </dgm:t>
    </dgm:pt>
    <dgm:pt modelId="{025FE765-E103-488E-97D2-16D442848F03}" type="pres">
      <dgm:prSet presAssocID="{CEA76040-00E2-47AD-A27B-87A03332AABB}" presName="node" presStyleCnt="0"/>
      <dgm:spPr/>
    </dgm:pt>
    <dgm:pt modelId="{26FB375F-BA4B-41B8-95DF-370DA757EEFF}" type="pres">
      <dgm:prSet presAssocID="{CEA76040-00E2-47AD-A27B-87A03332AABB}" presName="parentNode" presStyleLbl="node1" presStyleIdx="5" presStyleCnt="8" custScaleX="311634">
        <dgm:presLayoutVars>
          <dgm:chMax val="1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34B0FCAC-A60A-4056-A4DF-3D27A3660023}" type="pres">
      <dgm:prSet presAssocID="{CEA76040-00E2-47AD-A27B-87A03332AABB}" presName="childNode" presStyleLbl="revTx" presStyleIdx="0" presStyleCnt="0">
        <dgm:presLayoutVars>
          <dgm:bulletEnabled val="1"/>
        </dgm:presLayoutVars>
      </dgm:prSet>
      <dgm:spPr/>
    </dgm:pt>
    <dgm:pt modelId="{EFAC5BA4-B1EA-49BF-B837-6FADCC1DABE2}" type="pres">
      <dgm:prSet presAssocID="{916A0C70-CEEF-4A44-853F-54F4355620AF}" presName="Name25" presStyleLbl="parChTrans1D1" presStyleIdx="5" presStyleCnt="7"/>
      <dgm:spPr/>
      <dgm:t>
        <a:bodyPr/>
        <a:lstStyle/>
        <a:p>
          <a:endParaRPr lang="ru-RU"/>
        </a:p>
      </dgm:t>
    </dgm:pt>
    <dgm:pt modelId="{D85C13FB-A8C0-4342-A6DB-1DFC94BED0C1}" type="pres">
      <dgm:prSet presAssocID="{8C35F9AB-786F-439E-AC47-9B10FEF3ADFD}" presName="node" presStyleCnt="0"/>
      <dgm:spPr/>
    </dgm:pt>
    <dgm:pt modelId="{616E299E-24A4-453C-9F91-E241C07A4204}" type="pres">
      <dgm:prSet presAssocID="{8C35F9AB-786F-439E-AC47-9B10FEF3ADFD}" presName="parentNode" presStyleLbl="node1" presStyleIdx="6" presStyleCnt="8" custScaleX="311634">
        <dgm:presLayoutVars>
          <dgm:chMax val="1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2A294A7B-0A26-4661-AAFA-25D038074382}" type="pres">
      <dgm:prSet presAssocID="{8C35F9AB-786F-439E-AC47-9B10FEF3ADFD}" presName="childNode" presStyleLbl="revTx" presStyleIdx="0" presStyleCnt="0">
        <dgm:presLayoutVars>
          <dgm:bulletEnabled val="1"/>
        </dgm:presLayoutVars>
      </dgm:prSet>
      <dgm:spPr/>
    </dgm:pt>
    <dgm:pt modelId="{5FB499FC-18E7-4C9F-B6F0-DDB16D40BD3F}" type="pres">
      <dgm:prSet presAssocID="{DA7D0B76-F09F-44AE-AD74-46CFC869B007}" presName="Name25" presStyleLbl="parChTrans1D1" presStyleIdx="6" presStyleCnt="7"/>
      <dgm:spPr/>
      <dgm:t>
        <a:bodyPr/>
        <a:lstStyle/>
        <a:p>
          <a:endParaRPr lang="ru-RU"/>
        </a:p>
      </dgm:t>
    </dgm:pt>
    <dgm:pt modelId="{87DC45F2-79BB-4793-BA52-8C7CF5BAB60D}" type="pres">
      <dgm:prSet presAssocID="{5FA638B2-AB8E-422B-85F2-DD1EFA8B8E30}" presName="node" presStyleCnt="0"/>
      <dgm:spPr/>
    </dgm:pt>
    <dgm:pt modelId="{00EB27A3-EE73-49F9-89B2-DF563FCADC9F}" type="pres">
      <dgm:prSet presAssocID="{5FA638B2-AB8E-422B-85F2-DD1EFA8B8E30}" presName="parentNode" presStyleLbl="node1" presStyleIdx="7" presStyleCnt="8" custScaleX="311634">
        <dgm:presLayoutVars>
          <dgm:chMax val="1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3884C0BF-2574-43EC-95D6-322328F4A54A}" type="pres">
      <dgm:prSet presAssocID="{5FA638B2-AB8E-422B-85F2-DD1EFA8B8E30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01C00785-D475-4EBB-9E4E-7329B77E1465}" type="presOf" srcId="{4E12F627-D2B8-4555-88D8-57732D948461}" destId="{54F26BC2-CB18-4698-AB57-B965AEDDC5E1}" srcOrd="0" destOrd="0" presId="urn:microsoft.com/office/officeart/2005/8/layout/radial2"/>
    <dgm:cxn modelId="{63200FC8-1C6B-47E9-9A1C-B88C3CBBC56C}" type="presOf" srcId="{3A1CD878-B80D-4854-B297-707E6C72EC78}" destId="{9EAE84AD-6075-4FC0-950B-9792159A4CD9}" srcOrd="0" destOrd="0" presId="urn:microsoft.com/office/officeart/2005/8/layout/radial2"/>
    <dgm:cxn modelId="{79360FD5-2ABB-49A1-A6EE-368BA48B2F97}" type="presOf" srcId="{CEA76040-00E2-47AD-A27B-87A03332AABB}" destId="{26FB375F-BA4B-41B8-95DF-370DA757EEFF}" srcOrd="0" destOrd="0" presId="urn:microsoft.com/office/officeart/2005/8/layout/radial2"/>
    <dgm:cxn modelId="{B1B0C5CD-2F3F-466C-8D44-94E14A7A84CE}" srcId="{C683EE68-78D0-490B-87AD-6F1A36E268F2}" destId="{4E12F627-D2B8-4555-88D8-57732D948461}" srcOrd="2" destOrd="0" parTransId="{82F29384-0F29-4E50-8D92-D95D21819477}" sibTransId="{9BA13B14-0C1B-45E0-8AE2-E363DD657EA0}"/>
    <dgm:cxn modelId="{1E09DD6F-1897-4249-A28C-32A2C97A368E}" type="presOf" srcId="{4EB7FC86-97EB-40FC-B5F2-551EADD1FD33}" destId="{61DCA4F2-70AD-490C-9CDC-97FF71BF9CFB}" srcOrd="0" destOrd="0" presId="urn:microsoft.com/office/officeart/2005/8/layout/radial2"/>
    <dgm:cxn modelId="{CF536995-CA0D-4521-9094-FC9DC4C18060}" type="presOf" srcId="{DA7D0B76-F09F-44AE-AD74-46CFC869B007}" destId="{5FB499FC-18E7-4C9F-B6F0-DDB16D40BD3F}" srcOrd="0" destOrd="0" presId="urn:microsoft.com/office/officeart/2005/8/layout/radial2"/>
    <dgm:cxn modelId="{617A5379-DBDA-4C6D-9008-08EF75E28DBB}" srcId="{C683EE68-78D0-490B-87AD-6F1A36E268F2}" destId="{5FA638B2-AB8E-422B-85F2-DD1EFA8B8E30}" srcOrd="6" destOrd="0" parTransId="{DA7D0B76-F09F-44AE-AD74-46CFC869B007}" sibTransId="{FC688157-5FCD-4CB9-A68E-688CC01C08A2}"/>
    <dgm:cxn modelId="{5C023620-C8CA-4CBD-8955-07B21C7B9771}" srcId="{C683EE68-78D0-490B-87AD-6F1A36E268F2}" destId="{3A1CD878-B80D-4854-B297-707E6C72EC78}" srcOrd="0" destOrd="0" parTransId="{408E31A7-3C9D-4EDD-B1AD-FDAAE583FF6E}" sibTransId="{CDD3554D-8503-4786-BD2C-C877F98ED7EF}"/>
    <dgm:cxn modelId="{854C9FA0-2995-49BD-8994-E359538CBD19}" type="presOf" srcId="{C683EE68-78D0-490B-87AD-6F1A36E268F2}" destId="{5E17DFF3-C64F-4636-A06F-3D63BA956F1C}" srcOrd="0" destOrd="0" presId="urn:microsoft.com/office/officeart/2005/8/layout/radial2"/>
    <dgm:cxn modelId="{6AE5F22A-9178-4AD4-A919-C263C035F383}" srcId="{C683EE68-78D0-490B-87AD-6F1A36E268F2}" destId="{1A198A14-8FE7-4E93-842C-B3F828503BCF}" srcOrd="1" destOrd="0" parTransId="{4EB7FC86-97EB-40FC-B5F2-551EADD1FD33}" sibTransId="{26C59BE7-74B0-4B92-8481-74C433901DD9}"/>
    <dgm:cxn modelId="{EF642221-FC24-4D7C-A52C-948800C261DA}" srcId="{C683EE68-78D0-490B-87AD-6F1A36E268F2}" destId="{CEA76040-00E2-47AD-A27B-87A03332AABB}" srcOrd="4" destOrd="0" parTransId="{0E15D048-080E-4866-A652-CB0EB1FF7C8A}" sibTransId="{38F96D1C-DB16-4DAD-A6A1-5A920443CFD6}"/>
    <dgm:cxn modelId="{28EBEB32-A653-4795-8A42-9B659249A3A8}" type="presOf" srcId="{82F29384-0F29-4E50-8D92-D95D21819477}" destId="{67C8DA04-21CC-4277-AC24-8E3C049D235C}" srcOrd="0" destOrd="0" presId="urn:microsoft.com/office/officeart/2005/8/layout/radial2"/>
    <dgm:cxn modelId="{1D3A5CC6-5BEA-4AF5-89B3-F70F7CF7A4D9}" type="presOf" srcId="{1A198A14-8FE7-4E93-842C-B3F828503BCF}" destId="{B3DB2AA7-EC2B-42A5-B0E9-F8C63815C723}" srcOrd="0" destOrd="0" presId="urn:microsoft.com/office/officeart/2005/8/layout/radial2"/>
    <dgm:cxn modelId="{EFDB52F9-991F-49B7-9233-477F1AF389FE}" type="presOf" srcId="{8C35F9AB-786F-439E-AC47-9B10FEF3ADFD}" destId="{616E299E-24A4-453C-9F91-E241C07A4204}" srcOrd="0" destOrd="0" presId="urn:microsoft.com/office/officeart/2005/8/layout/radial2"/>
    <dgm:cxn modelId="{EF4E2BDD-FB3E-4664-B590-CC9D352A0056}" srcId="{C683EE68-78D0-490B-87AD-6F1A36E268F2}" destId="{8C35F9AB-786F-439E-AC47-9B10FEF3ADFD}" srcOrd="5" destOrd="0" parTransId="{916A0C70-CEEF-4A44-853F-54F4355620AF}" sibTransId="{707546D7-E9D8-4488-9CBE-4B43078814AE}"/>
    <dgm:cxn modelId="{9032E5A1-3C84-432D-A5AF-5809DBA4B387}" srcId="{C683EE68-78D0-490B-87AD-6F1A36E268F2}" destId="{28180712-1F78-467C-9D54-563DE0956F84}" srcOrd="3" destOrd="0" parTransId="{B8F8E867-692E-4A3F-958B-E6831FFD9DBA}" sibTransId="{939ADB7E-7837-4FAC-BD41-0ABBBA4A1255}"/>
    <dgm:cxn modelId="{181600E8-152F-4576-BE64-9CDC5842759E}" type="presOf" srcId="{916A0C70-CEEF-4A44-853F-54F4355620AF}" destId="{EFAC5BA4-B1EA-49BF-B837-6FADCC1DABE2}" srcOrd="0" destOrd="0" presId="urn:microsoft.com/office/officeart/2005/8/layout/radial2"/>
    <dgm:cxn modelId="{5E7355C5-B0E8-41D2-BD2B-491F8BF0F7D0}" type="presOf" srcId="{0E15D048-080E-4866-A652-CB0EB1FF7C8A}" destId="{65E9F05C-8617-4AE7-9BB0-5204E32D4232}" srcOrd="0" destOrd="0" presId="urn:microsoft.com/office/officeart/2005/8/layout/radial2"/>
    <dgm:cxn modelId="{346AE7D8-1F4E-44A4-8383-DEA82F3B16E0}" type="presOf" srcId="{5FA638B2-AB8E-422B-85F2-DD1EFA8B8E30}" destId="{00EB27A3-EE73-49F9-89B2-DF563FCADC9F}" srcOrd="0" destOrd="0" presId="urn:microsoft.com/office/officeart/2005/8/layout/radial2"/>
    <dgm:cxn modelId="{5E29AED7-63C0-405C-BE86-B53911BCBF05}" type="presOf" srcId="{408E31A7-3C9D-4EDD-B1AD-FDAAE583FF6E}" destId="{8FC9E376-C57D-4B8C-BDF0-E2769FCF919C}" srcOrd="0" destOrd="0" presId="urn:microsoft.com/office/officeart/2005/8/layout/radial2"/>
    <dgm:cxn modelId="{83743B5C-BE3D-4A7F-9034-55A5B97035BF}" type="presOf" srcId="{B8F8E867-692E-4A3F-958B-E6831FFD9DBA}" destId="{E8F91B8C-1F7C-49C9-8616-12BF040A06E5}" srcOrd="0" destOrd="0" presId="urn:microsoft.com/office/officeart/2005/8/layout/radial2"/>
    <dgm:cxn modelId="{F71FD9AE-3FCA-4374-B6DD-1465D7CD5CED}" type="presOf" srcId="{28180712-1F78-467C-9D54-563DE0956F84}" destId="{E513AA04-33F4-4D82-9082-270A601E2E6A}" srcOrd="0" destOrd="0" presId="urn:microsoft.com/office/officeart/2005/8/layout/radial2"/>
    <dgm:cxn modelId="{66718B83-9287-4F8E-9A6D-E642E813983F}" type="presParOf" srcId="{5E17DFF3-C64F-4636-A06F-3D63BA956F1C}" destId="{3BEE8685-AF7E-4F04-9AC4-ADDD85BEE1F7}" srcOrd="0" destOrd="0" presId="urn:microsoft.com/office/officeart/2005/8/layout/radial2"/>
    <dgm:cxn modelId="{11A0C854-6511-475F-B13F-D1A85EA208DE}" type="presParOf" srcId="{3BEE8685-AF7E-4F04-9AC4-ADDD85BEE1F7}" destId="{9606A3F7-8FF2-480D-8B6E-215108253885}" srcOrd="0" destOrd="0" presId="urn:microsoft.com/office/officeart/2005/8/layout/radial2"/>
    <dgm:cxn modelId="{3A4908C9-119B-4712-86C2-8FA57AD40C63}" type="presParOf" srcId="{9606A3F7-8FF2-480D-8B6E-215108253885}" destId="{34305879-2221-4421-94D0-C5333CFB7FB7}" srcOrd="0" destOrd="0" presId="urn:microsoft.com/office/officeart/2005/8/layout/radial2"/>
    <dgm:cxn modelId="{EDDDFE7D-46AC-4F4B-B847-649560B1BDC9}" type="presParOf" srcId="{9606A3F7-8FF2-480D-8B6E-215108253885}" destId="{38A37830-6F2A-4E3C-BFDF-1C49D8FAD057}" srcOrd="1" destOrd="0" presId="urn:microsoft.com/office/officeart/2005/8/layout/radial2"/>
    <dgm:cxn modelId="{8C2E58AD-503D-4B03-8D53-EAB861589504}" type="presParOf" srcId="{3BEE8685-AF7E-4F04-9AC4-ADDD85BEE1F7}" destId="{8FC9E376-C57D-4B8C-BDF0-E2769FCF919C}" srcOrd="1" destOrd="0" presId="urn:microsoft.com/office/officeart/2005/8/layout/radial2"/>
    <dgm:cxn modelId="{7FCC99E2-87CB-4CB1-8D7B-CC5648D52823}" type="presParOf" srcId="{3BEE8685-AF7E-4F04-9AC4-ADDD85BEE1F7}" destId="{ACA250AB-668C-4E83-AD50-59C16E87DB58}" srcOrd="2" destOrd="0" presId="urn:microsoft.com/office/officeart/2005/8/layout/radial2"/>
    <dgm:cxn modelId="{34C10364-2AC4-4E04-B2DA-4C84BE083CAA}" type="presParOf" srcId="{ACA250AB-668C-4E83-AD50-59C16E87DB58}" destId="{9EAE84AD-6075-4FC0-950B-9792159A4CD9}" srcOrd="0" destOrd="0" presId="urn:microsoft.com/office/officeart/2005/8/layout/radial2"/>
    <dgm:cxn modelId="{E7857915-E3B4-4AA6-96BA-CB6C46ADF2FF}" type="presParOf" srcId="{ACA250AB-668C-4E83-AD50-59C16E87DB58}" destId="{F554EFAE-10E3-4270-AE2D-1BCAA9DCE83B}" srcOrd="1" destOrd="0" presId="urn:microsoft.com/office/officeart/2005/8/layout/radial2"/>
    <dgm:cxn modelId="{EF065EFE-74AB-40BF-B927-7E860966AED3}" type="presParOf" srcId="{3BEE8685-AF7E-4F04-9AC4-ADDD85BEE1F7}" destId="{61DCA4F2-70AD-490C-9CDC-97FF71BF9CFB}" srcOrd="3" destOrd="0" presId="urn:microsoft.com/office/officeart/2005/8/layout/radial2"/>
    <dgm:cxn modelId="{B4C67EC7-9E67-451A-AA53-B38463C88B81}" type="presParOf" srcId="{3BEE8685-AF7E-4F04-9AC4-ADDD85BEE1F7}" destId="{84EECC17-C4BA-4A9C-AA8F-DC370D8C5533}" srcOrd="4" destOrd="0" presId="urn:microsoft.com/office/officeart/2005/8/layout/radial2"/>
    <dgm:cxn modelId="{C4434880-9F7D-4F2D-B5EC-0A5E67860537}" type="presParOf" srcId="{84EECC17-C4BA-4A9C-AA8F-DC370D8C5533}" destId="{B3DB2AA7-EC2B-42A5-B0E9-F8C63815C723}" srcOrd="0" destOrd="0" presId="urn:microsoft.com/office/officeart/2005/8/layout/radial2"/>
    <dgm:cxn modelId="{39D8B0BD-2BC2-4085-BDA7-EA025463D614}" type="presParOf" srcId="{84EECC17-C4BA-4A9C-AA8F-DC370D8C5533}" destId="{AC3C07E9-FF4E-4958-A9DE-04255805B177}" srcOrd="1" destOrd="0" presId="urn:microsoft.com/office/officeart/2005/8/layout/radial2"/>
    <dgm:cxn modelId="{75B9FE2B-BECF-48AE-A957-5F7A31FC4F3B}" type="presParOf" srcId="{3BEE8685-AF7E-4F04-9AC4-ADDD85BEE1F7}" destId="{67C8DA04-21CC-4277-AC24-8E3C049D235C}" srcOrd="5" destOrd="0" presId="urn:microsoft.com/office/officeart/2005/8/layout/radial2"/>
    <dgm:cxn modelId="{0D77E662-3785-4966-A8C0-D65CEACAF869}" type="presParOf" srcId="{3BEE8685-AF7E-4F04-9AC4-ADDD85BEE1F7}" destId="{BA5D05A4-B13A-4F66-8DB1-1BB74A8B274E}" srcOrd="6" destOrd="0" presId="urn:microsoft.com/office/officeart/2005/8/layout/radial2"/>
    <dgm:cxn modelId="{6DE5B52A-3207-49D3-824B-71122F32466E}" type="presParOf" srcId="{BA5D05A4-B13A-4F66-8DB1-1BB74A8B274E}" destId="{54F26BC2-CB18-4698-AB57-B965AEDDC5E1}" srcOrd="0" destOrd="0" presId="urn:microsoft.com/office/officeart/2005/8/layout/radial2"/>
    <dgm:cxn modelId="{A56DB0F9-EEA5-4393-B0CC-DA7ABFDE918B}" type="presParOf" srcId="{BA5D05A4-B13A-4F66-8DB1-1BB74A8B274E}" destId="{E341ABC2-CEDF-4000-A038-EF7A6361C19A}" srcOrd="1" destOrd="0" presId="urn:microsoft.com/office/officeart/2005/8/layout/radial2"/>
    <dgm:cxn modelId="{C2ACE913-A291-4685-89B2-4698FA57E9C2}" type="presParOf" srcId="{3BEE8685-AF7E-4F04-9AC4-ADDD85BEE1F7}" destId="{E8F91B8C-1F7C-49C9-8616-12BF040A06E5}" srcOrd="7" destOrd="0" presId="urn:microsoft.com/office/officeart/2005/8/layout/radial2"/>
    <dgm:cxn modelId="{3EF80DC5-9820-49B8-A969-E133A9DFB02B}" type="presParOf" srcId="{3BEE8685-AF7E-4F04-9AC4-ADDD85BEE1F7}" destId="{778196C5-FCEA-41F5-9B13-D4D2500C4C0F}" srcOrd="8" destOrd="0" presId="urn:microsoft.com/office/officeart/2005/8/layout/radial2"/>
    <dgm:cxn modelId="{4C859B3D-4572-4F9E-A63F-7E981B1E376D}" type="presParOf" srcId="{778196C5-FCEA-41F5-9B13-D4D2500C4C0F}" destId="{E513AA04-33F4-4D82-9082-270A601E2E6A}" srcOrd="0" destOrd="0" presId="urn:microsoft.com/office/officeart/2005/8/layout/radial2"/>
    <dgm:cxn modelId="{F0BFDAAF-5622-4259-B746-31FDB052228A}" type="presParOf" srcId="{778196C5-FCEA-41F5-9B13-D4D2500C4C0F}" destId="{3C1765D2-4A05-4E3B-BEAC-D68FD9877F77}" srcOrd="1" destOrd="0" presId="urn:microsoft.com/office/officeart/2005/8/layout/radial2"/>
    <dgm:cxn modelId="{E7076FAD-7B3C-4251-8A85-09726255A749}" type="presParOf" srcId="{3BEE8685-AF7E-4F04-9AC4-ADDD85BEE1F7}" destId="{65E9F05C-8617-4AE7-9BB0-5204E32D4232}" srcOrd="9" destOrd="0" presId="urn:microsoft.com/office/officeart/2005/8/layout/radial2"/>
    <dgm:cxn modelId="{069407B9-2EB6-43F3-B5A0-8B6F0B42ACF8}" type="presParOf" srcId="{3BEE8685-AF7E-4F04-9AC4-ADDD85BEE1F7}" destId="{025FE765-E103-488E-97D2-16D442848F03}" srcOrd="10" destOrd="0" presId="urn:microsoft.com/office/officeart/2005/8/layout/radial2"/>
    <dgm:cxn modelId="{75B66784-CA7A-42C7-BD6A-45EB06675718}" type="presParOf" srcId="{025FE765-E103-488E-97D2-16D442848F03}" destId="{26FB375F-BA4B-41B8-95DF-370DA757EEFF}" srcOrd="0" destOrd="0" presId="urn:microsoft.com/office/officeart/2005/8/layout/radial2"/>
    <dgm:cxn modelId="{D4A50526-B3F4-475D-BFDA-BEF694E39266}" type="presParOf" srcId="{025FE765-E103-488E-97D2-16D442848F03}" destId="{34B0FCAC-A60A-4056-A4DF-3D27A3660023}" srcOrd="1" destOrd="0" presId="urn:microsoft.com/office/officeart/2005/8/layout/radial2"/>
    <dgm:cxn modelId="{2E36864B-0960-4237-B7BA-3947CB53DF89}" type="presParOf" srcId="{3BEE8685-AF7E-4F04-9AC4-ADDD85BEE1F7}" destId="{EFAC5BA4-B1EA-49BF-B837-6FADCC1DABE2}" srcOrd="11" destOrd="0" presId="urn:microsoft.com/office/officeart/2005/8/layout/radial2"/>
    <dgm:cxn modelId="{7DA5D625-8AD9-433E-9C3F-5F3BCB9A2FFF}" type="presParOf" srcId="{3BEE8685-AF7E-4F04-9AC4-ADDD85BEE1F7}" destId="{D85C13FB-A8C0-4342-A6DB-1DFC94BED0C1}" srcOrd="12" destOrd="0" presId="urn:microsoft.com/office/officeart/2005/8/layout/radial2"/>
    <dgm:cxn modelId="{06463C5F-4B00-420E-BF7A-9633FE4BC941}" type="presParOf" srcId="{D85C13FB-A8C0-4342-A6DB-1DFC94BED0C1}" destId="{616E299E-24A4-453C-9F91-E241C07A4204}" srcOrd="0" destOrd="0" presId="urn:microsoft.com/office/officeart/2005/8/layout/radial2"/>
    <dgm:cxn modelId="{79323D14-C2E3-41B5-B23E-7290B7AE5CA1}" type="presParOf" srcId="{D85C13FB-A8C0-4342-A6DB-1DFC94BED0C1}" destId="{2A294A7B-0A26-4661-AAFA-25D038074382}" srcOrd="1" destOrd="0" presId="urn:microsoft.com/office/officeart/2005/8/layout/radial2"/>
    <dgm:cxn modelId="{7235C910-AD3D-417F-88CF-54B7AAE200CF}" type="presParOf" srcId="{3BEE8685-AF7E-4F04-9AC4-ADDD85BEE1F7}" destId="{5FB499FC-18E7-4C9F-B6F0-DDB16D40BD3F}" srcOrd="13" destOrd="0" presId="urn:microsoft.com/office/officeart/2005/8/layout/radial2"/>
    <dgm:cxn modelId="{B81929BC-37F3-4691-B301-806C0B06D921}" type="presParOf" srcId="{3BEE8685-AF7E-4F04-9AC4-ADDD85BEE1F7}" destId="{87DC45F2-79BB-4793-BA52-8C7CF5BAB60D}" srcOrd="14" destOrd="0" presId="urn:microsoft.com/office/officeart/2005/8/layout/radial2"/>
    <dgm:cxn modelId="{55435133-41CB-44D5-8510-98E8F5088DE6}" type="presParOf" srcId="{87DC45F2-79BB-4793-BA52-8C7CF5BAB60D}" destId="{00EB27A3-EE73-49F9-89B2-DF563FCADC9F}" srcOrd="0" destOrd="0" presId="urn:microsoft.com/office/officeart/2005/8/layout/radial2"/>
    <dgm:cxn modelId="{5838BC4A-7C6A-45F6-8B2A-4A46F5FD1DEF}" type="presParOf" srcId="{87DC45F2-79BB-4793-BA52-8C7CF5BAB60D}" destId="{3884C0BF-2574-43EC-95D6-322328F4A54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AEE2A9-14A7-444F-B429-32DC918CAB5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6C4754F-DD7C-443C-8845-FAE03E9EC32E}">
      <dgm:prSet phldrT="[Текст]"/>
      <dgm:spPr>
        <a:solidFill>
          <a:srgbClr val="FFFF66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Meteor.js</a:t>
          </a:r>
          <a:endParaRPr lang="ru-RU" dirty="0">
            <a:solidFill>
              <a:schemeClr val="tx1"/>
            </a:solidFill>
          </a:endParaRPr>
        </a:p>
      </dgm:t>
    </dgm:pt>
    <dgm:pt modelId="{F50B11BB-AB7F-410C-B8EE-147EA25E03BC}" type="parTrans" cxnId="{CA6D3B0A-69CA-4907-B373-9F006344DF44}">
      <dgm:prSet/>
      <dgm:spPr/>
      <dgm:t>
        <a:bodyPr/>
        <a:lstStyle/>
        <a:p>
          <a:endParaRPr lang="ru-RU"/>
        </a:p>
      </dgm:t>
    </dgm:pt>
    <dgm:pt modelId="{CFA51BE9-1976-4D1A-BD9E-8090833C3C73}" type="sibTrans" cxnId="{CA6D3B0A-69CA-4907-B373-9F006344DF44}">
      <dgm:prSet/>
      <dgm:spPr/>
      <dgm:t>
        <a:bodyPr/>
        <a:lstStyle/>
        <a:p>
          <a:endParaRPr lang="ru-RU"/>
        </a:p>
      </dgm:t>
    </dgm:pt>
    <dgm:pt modelId="{76CD253D-CCBD-47A7-9922-AF34423373F5}">
      <dgm:prSet phldrT="[Текст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MongoDB</a:t>
          </a:r>
          <a:endParaRPr lang="ru-RU" dirty="0">
            <a:solidFill>
              <a:schemeClr val="tx1"/>
            </a:solidFill>
          </a:endParaRPr>
        </a:p>
      </dgm:t>
    </dgm:pt>
    <dgm:pt modelId="{B3B8562F-ADB6-4931-9F00-7404BF045D9D}" type="parTrans" cxnId="{A64B674E-F2B1-4F25-A3E2-D06776B78CB4}">
      <dgm:prSet/>
      <dgm:spPr/>
      <dgm:t>
        <a:bodyPr/>
        <a:lstStyle/>
        <a:p>
          <a:endParaRPr lang="ru-RU"/>
        </a:p>
      </dgm:t>
    </dgm:pt>
    <dgm:pt modelId="{ED78B5F3-F2BE-48CC-A51F-C11C57BE899F}" type="sibTrans" cxnId="{A64B674E-F2B1-4F25-A3E2-D06776B78CB4}">
      <dgm:prSet/>
      <dgm:spPr/>
      <dgm:t>
        <a:bodyPr/>
        <a:lstStyle/>
        <a:p>
          <a:endParaRPr lang="ru-RU"/>
        </a:p>
      </dgm:t>
    </dgm:pt>
    <dgm:pt modelId="{257498C6-54C2-4D98-A700-0D073F9C1179}">
      <dgm:prSet phldrT="[Текст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JQuery</a:t>
          </a:r>
          <a:endParaRPr lang="ru-RU" dirty="0">
            <a:solidFill>
              <a:schemeClr val="tx1"/>
            </a:solidFill>
          </a:endParaRPr>
        </a:p>
      </dgm:t>
    </dgm:pt>
    <dgm:pt modelId="{578DA956-64F8-4AA7-952C-5CB7BFDCC268}" type="parTrans" cxnId="{7918F789-32D9-4A38-95B5-4546C2F790C5}">
      <dgm:prSet/>
      <dgm:spPr/>
      <dgm:t>
        <a:bodyPr/>
        <a:lstStyle/>
        <a:p>
          <a:endParaRPr lang="ru-RU"/>
        </a:p>
      </dgm:t>
    </dgm:pt>
    <dgm:pt modelId="{C8C273F1-23E9-41B4-9AFA-ACBFB3FD5D77}" type="sibTrans" cxnId="{7918F789-32D9-4A38-95B5-4546C2F790C5}">
      <dgm:prSet/>
      <dgm:spPr/>
      <dgm:t>
        <a:bodyPr/>
        <a:lstStyle/>
        <a:p>
          <a:endParaRPr lang="ru-RU"/>
        </a:p>
      </dgm:t>
    </dgm:pt>
    <dgm:pt modelId="{0C4BAB69-B055-4471-8CE2-FA43C29CEA0F}">
      <dgm:prSet phldrT="[Текст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Twitter Bootstrap</a:t>
          </a:r>
          <a:endParaRPr lang="ru-RU" dirty="0">
            <a:solidFill>
              <a:schemeClr val="tx1"/>
            </a:solidFill>
          </a:endParaRPr>
        </a:p>
      </dgm:t>
    </dgm:pt>
    <dgm:pt modelId="{CB7B83EF-71D8-4654-BF7D-99E3594E42EE}" type="parTrans" cxnId="{1BD44743-4FE1-48EF-9CF3-7DFD06DD9121}">
      <dgm:prSet/>
      <dgm:spPr/>
      <dgm:t>
        <a:bodyPr/>
        <a:lstStyle/>
        <a:p>
          <a:endParaRPr lang="ru-RU"/>
        </a:p>
      </dgm:t>
    </dgm:pt>
    <dgm:pt modelId="{8BECC173-3F39-4979-8D95-6317E2320A51}" type="sibTrans" cxnId="{1BD44743-4FE1-48EF-9CF3-7DFD06DD9121}">
      <dgm:prSet/>
      <dgm:spPr/>
      <dgm:t>
        <a:bodyPr/>
        <a:lstStyle/>
        <a:p>
          <a:endParaRPr lang="ru-RU"/>
        </a:p>
      </dgm:t>
    </dgm:pt>
    <dgm:pt modelId="{629B69EE-EF79-4662-91F9-3609AF9C8205}">
      <dgm:prSet phldrT="[Текст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BEM CSS</a:t>
          </a:r>
        </a:p>
      </dgm:t>
    </dgm:pt>
    <dgm:pt modelId="{2CDE08DF-C9F7-41C2-AB3E-FE60EC63EF4C}" type="parTrans" cxnId="{324E4DA0-425E-453C-B0BE-735950259B69}">
      <dgm:prSet/>
      <dgm:spPr/>
      <dgm:t>
        <a:bodyPr/>
        <a:lstStyle/>
        <a:p>
          <a:endParaRPr lang="ru-RU"/>
        </a:p>
      </dgm:t>
    </dgm:pt>
    <dgm:pt modelId="{1B462E8C-011B-4B3F-B3D2-724651CD30A9}" type="sibTrans" cxnId="{324E4DA0-425E-453C-B0BE-735950259B69}">
      <dgm:prSet/>
      <dgm:spPr/>
      <dgm:t>
        <a:bodyPr/>
        <a:lstStyle/>
        <a:p>
          <a:endParaRPr lang="ru-RU"/>
        </a:p>
      </dgm:t>
    </dgm:pt>
    <dgm:pt modelId="{321F52F8-9AA1-46DE-AF8D-2E9B8ECB353E}">
      <dgm:prSet phldrT="[Текст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SASS</a:t>
          </a:r>
        </a:p>
      </dgm:t>
    </dgm:pt>
    <dgm:pt modelId="{67B2A2EE-3B2D-4C64-B188-ADBED115AF66}" type="parTrans" cxnId="{A3B62002-ED08-479A-945A-5930B5BE03A1}">
      <dgm:prSet/>
      <dgm:spPr/>
      <dgm:t>
        <a:bodyPr/>
        <a:lstStyle/>
        <a:p>
          <a:endParaRPr lang="ru-RU"/>
        </a:p>
      </dgm:t>
    </dgm:pt>
    <dgm:pt modelId="{885564D5-6E6C-4D66-91F4-39D6547F02B5}" type="sibTrans" cxnId="{A3B62002-ED08-479A-945A-5930B5BE03A1}">
      <dgm:prSet/>
      <dgm:spPr/>
      <dgm:t>
        <a:bodyPr/>
        <a:lstStyle/>
        <a:p>
          <a:endParaRPr lang="ru-RU"/>
        </a:p>
      </dgm:t>
    </dgm:pt>
    <dgm:pt modelId="{D78EF61F-BE9A-4CF5-891A-3011CA616C6D}">
      <dgm:prSet phldrT="[Текст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Fullcalendar.io</a:t>
          </a:r>
        </a:p>
      </dgm:t>
    </dgm:pt>
    <dgm:pt modelId="{2416DB4F-AD4B-4D0C-8B4F-44D7DFEC748B}" type="parTrans" cxnId="{3A66EF9A-4602-49A1-AA7B-7F1B9D5F5C65}">
      <dgm:prSet/>
      <dgm:spPr/>
      <dgm:t>
        <a:bodyPr/>
        <a:lstStyle/>
        <a:p>
          <a:endParaRPr lang="ru-RU"/>
        </a:p>
      </dgm:t>
    </dgm:pt>
    <dgm:pt modelId="{9C04D15B-9EC8-4707-97F6-A4B13A86C527}" type="sibTrans" cxnId="{3A66EF9A-4602-49A1-AA7B-7F1B9D5F5C65}">
      <dgm:prSet/>
      <dgm:spPr/>
      <dgm:t>
        <a:bodyPr/>
        <a:lstStyle/>
        <a:p>
          <a:endParaRPr lang="ru-RU"/>
        </a:p>
      </dgm:t>
    </dgm:pt>
    <dgm:pt modelId="{3A70CC44-7B43-4DF2-86D8-EBAA964C13F8}">
      <dgm:prSet phldrT="[Текст]"/>
      <dgm:spPr>
        <a:solidFill>
          <a:srgbClr val="FFFF66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Google Maps</a:t>
          </a:r>
        </a:p>
      </dgm:t>
    </dgm:pt>
    <dgm:pt modelId="{0C25533E-000D-4AD1-A963-BA119D08DA7C}" type="parTrans" cxnId="{60BACEAE-28C6-4546-AAB5-F487947EDB0D}">
      <dgm:prSet/>
      <dgm:spPr/>
      <dgm:t>
        <a:bodyPr/>
        <a:lstStyle/>
        <a:p>
          <a:endParaRPr lang="ru-RU"/>
        </a:p>
      </dgm:t>
    </dgm:pt>
    <dgm:pt modelId="{63CDE4C3-02C1-4389-8732-BBE2A0FE288F}" type="sibTrans" cxnId="{60BACEAE-28C6-4546-AAB5-F487947EDB0D}">
      <dgm:prSet/>
      <dgm:spPr/>
      <dgm:t>
        <a:bodyPr/>
        <a:lstStyle/>
        <a:p>
          <a:endParaRPr lang="ru-RU"/>
        </a:p>
      </dgm:t>
    </dgm:pt>
    <dgm:pt modelId="{A1EE2CAF-A25B-464F-9D05-2DC5571340EB}">
      <dgm:prSet phldrT="[Текст]"/>
      <dgm:spPr>
        <a:solidFill>
          <a:srgbClr val="FFFF66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Isotope.js</a:t>
          </a:r>
        </a:p>
      </dgm:t>
    </dgm:pt>
    <dgm:pt modelId="{E5901587-AF52-4877-BB70-1BA615A72118}" type="parTrans" cxnId="{44EAFDF0-56C0-48AB-801F-263BE022CA65}">
      <dgm:prSet/>
      <dgm:spPr/>
      <dgm:t>
        <a:bodyPr/>
        <a:lstStyle/>
        <a:p>
          <a:endParaRPr lang="ru-RU"/>
        </a:p>
      </dgm:t>
    </dgm:pt>
    <dgm:pt modelId="{E12F2E95-DC62-4B28-B680-4FD83DC4CCCC}" type="sibTrans" cxnId="{44EAFDF0-56C0-48AB-801F-263BE022CA65}">
      <dgm:prSet/>
      <dgm:spPr/>
      <dgm:t>
        <a:bodyPr/>
        <a:lstStyle/>
        <a:p>
          <a:endParaRPr lang="ru-RU"/>
        </a:p>
      </dgm:t>
    </dgm:pt>
    <dgm:pt modelId="{0546A73E-93A9-48B9-B8BB-97A204E12241}">
      <dgm:prSet phldrT="[Текст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Idangerous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Swiper</a:t>
          </a:r>
          <a:endParaRPr lang="en-US" dirty="0" smtClean="0">
            <a:solidFill>
              <a:schemeClr val="tx1"/>
            </a:solidFill>
          </a:endParaRPr>
        </a:p>
      </dgm:t>
    </dgm:pt>
    <dgm:pt modelId="{A8DC1496-BC17-44CF-9A88-E5F2691233C1}" type="parTrans" cxnId="{26F6E680-9DCE-4DA4-90B4-8943FD0B27CD}">
      <dgm:prSet/>
      <dgm:spPr/>
      <dgm:t>
        <a:bodyPr/>
        <a:lstStyle/>
        <a:p>
          <a:endParaRPr lang="ru-RU"/>
        </a:p>
      </dgm:t>
    </dgm:pt>
    <dgm:pt modelId="{B4243782-7FBE-4155-92D8-98AD2A5AD25A}" type="sibTrans" cxnId="{26F6E680-9DCE-4DA4-90B4-8943FD0B27CD}">
      <dgm:prSet/>
      <dgm:spPr/>
      <dgm:t>
        <a:bodyPr/>
        <a:lstStyle/>
        <a:p>
          <a:endParaRPr lang="ru-RU"/>
        </a:p>
      </dgm:t>
    </dgm:pt>
    <dgm:pt modelId="{95136403-00E0-468E-8818-7BCCC67ECBB5}">
      <dgm:prSet phldrT="[Текст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Jquery</a:t>
          </a:r>
          <a:r>
            <a:rPr lang="en-US" dirty="0" smtClean="0">
              <a:solidFill>
                <a:schemeClr val="tx1"/>
              </a:solidFill>
            </a:rPr>
            <a:t> Validate</a:t>
          </a:r>
        </a:p>
      </dgm:t>
    </dgm:pt>
    <dgm:pt modelId="{F18D9BA9-110C-401E-92E5-C5883F53C273}" type="parTrans" cxnId="{9862F18C-6CE3-4599-86E2-FEA1604B43E5}">
      <dgm:prSet/>
      <dgm:spPr/>
      <dgm:t>
        <a:bodyPr/>
        <a:lstStyle/>
        <a:p>
          <a:endParaRPr lang="ru-RU"/>
        </a:p>
      </dgm:t>
    </dgm:pt>
    <dgm:pt modelId="{025BEEF9-6094-4047-A56E-67F93D830543}" type="sibTrans" cxnId="{9862F18C-6CE3-4599-86E2-FEA1604B43E5}">
      <dgm:prSet/>
      <dgm:spPr/>
      <dgm:t>
        <a:bodyPr/>
        <a:lstStyle/>
        <a:p>
          <a:endParaRPr lang="ru-RU"/>
        </a:p>
      </dgm:t>
    </dgm:pt>
    <dgm:pt modelId="{A17E3AF3-25EF-440A-ACF3-D21FBE0234A0}">
      <dgm:prSet phldrT="[Текст]"/>
      <dgm:spPr>
        <a:solidFill>
          <a:srgbClr val="FFFF66"/>
        </a:solidFill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Fancybox</a:t>
          </a:r>
          <a:endParaRPr lang="en-US" dirty="0" smtClean="0">
            <a:solidFill>
              <a:schemeClr val="tx1"/>
            </a:solidFill>
          </a:endParaRPr>
        </a:p>
      </dgm:t>
    </dgm:pt>
    <dgm:pt modelId="{628A0643-10FA-4919-B964-D1A50F44C552}" type="parTrans" cxnId="{F301F9DF-54DE-41CF-BE44-938CB5B1F440}">
      <dgm:prSet/>
      <dgm:spPr/>
      <dgm:t>
        <a:bodyPr/>
        <a:lstStyle/>
        <a:p>
          <a:endParaRPr lang="ru-RU"/>
        </a:p>
      </dgm:t>
    </dgm:pt>
    <dgm:pt modelId="{A0209419-1EBA-4E89-9510-0CC94FA4FCD7}" type="sibTrans" cxnId="{F301F9DF-54DE-41CF-BE44-938CB5B1F440}">
      <dgm:prSet/>
      <dgm:spPr/>
      <dgm:t>
        <a:bodyPr/>
        <a:lstStyle/>
        <a:p>
          <a:endParaRPr lang="ru-RU"/>
        </a:p>
      </dgm:t>
    </dgm:pt>
    <dgm:pt modelId="{769AB12C-97B2-441F-A42E-95F2E6638FC6}" type="pres">
      <dgm:prSet presAssocID="{93AEE2A9-14A7-444F-B429-32DC918CAB5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24ECEED-F181-49A1-A330-D297437EBAE1}" type="pres">
      <dgm:prSet presAssocID="{36C4754F-DD7C-443C-8845-FAE03E9EC32E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524A1E-C022-4DAD-ABAF-206841E551B9}" type="pres">
      <dgm:prSet presAssocID="{CFA51BE9-1976-4D1A-BD9E-8090833C3C73}" presName="sibTrans" presStyleCnt="0"/>
      <dgm:spPr/>
    </dgm:pt>
    <dgm:pt modelId="{CF5409EA-A18F-4D71-8328-DC7968C1F2F9}" type="pres">
      <dgm:prSet presAssocID="{76CD253D-CCBD-47A7-9922-AF34423373F5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BBAE5AC-B04C-43AD-A1A8-78CF6D064E3A}" type="pres">
      <dgm:prSet presAssocID="{ED78B5F3-F2BE-48CC-A51F-C11C57BE899F}" presName="sibTrans" presStyleCnt="0"/>
      <dgm:spPr/>
    </dgm:pt>
    <dgm:pt modelId="{02BD0DE6-B653-4111-B02E-C321F8996BF4}" type="pres">
      <dgm:prSet presAssocID="{257498C6-54C2-4D98-A700-0D073F9C1179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F9A981-2796-4CAE-B6ED-7A2DF471182A}" type="pres">
      <dgm:prSet presAssocID="{C8C273F1-23E9-41B4-9AFA-ACBFB3FD5D77}" presName="sibTrans" presStyleCnt="0"/>
      <dgm:spPr/>
    </dgm:pt>
    <dgm:pt modelId="{F34984C4-3C35-4C4C-8DA2-7CC16E344345}" type="pres">
      <dgm:prSet presAssocID="{0C4BAB69-B055-4471-8CE2-FA43C29CEA0F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220A51-404F-4044-B84D-729FB5B87118}" type="pres">
      <dgm:prSet presAssocID="{8BECC173-3F39-4979-8D95-6317E2320A51}" presName="sibTrans" presStyleCnt="0"/>
      <dgm:spPr/>
    </dgm:pt>
    <dgm:pt modelId="{1B8FC875-9478-4AA8-8456-0C96732B2AFE}" type="pres">
      <dgm:prSet presAssocID="{629B69EE-EF79-4662-91F9-3609AF9C8205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A2FC23-A47C-4681-AC91-F26CCF72AAEF}" type="pres">
      <dgm:prSet presAssocID="{1B462E8C-011B-4B3F-B3D2-724651CD30A9}" presName="sibTrans" presStyleCnt="0"/>
      <dgm:spPr/>
    </dgm:pt>
    <dgm:pt modelId="{7B3B7A6A-C707-44D5-980D-053316E3581D}" type="pres">
      <dgm:prSet presAssocID="{321F52F8-9AA1-46DE-AF8D-2E9B8ECB353E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A36D8A2-76BC-4247-9C88-02EBB65F1E63}" type="pres">
      <dgm:prSet presAssocID="{885564D5-6E6C-4D66-91F4-39D6547F02B5}" presName="sibTrans" presStyleCnt="0"/>
      <dgm:spPr/>
    </dgm:pt>
    <dgm:pt modelId="{638ECDC7-68D4-4E16-98AE-E4FA31F7AA86}" type="pres">
      <dgm:prSet presAssocID="{D78EF61F-BE9A-4CF5-891A-3011CA616C6D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FDD66F-0045-44B9-949D-F94FB80D9311}" type="pres">
      <dgm:prSet presAssocID="{9C04D15B-9EC8-4707-97F6-A4B13A86C527}" presName="sibTrans" presStyleCnt="0"/>
      <dgm:spPr/>
    </dgm:pt>
    <dgm:pt modelId="{A7E1DC7F-CD52-470A-8E03-CCF2E23C75D9}" type="pres">
      <dgm:prSet presAssocID="{3A70CC44-7B43-4DF2-86D8-EBAA964C13F8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6A642E0-03B9-4025-8388-AA5337F21096}" type="pres">
      <dgm:prSet presAssocID="{63CDE4C3-02C1-4389-8732-BBE2A0FE288F}" presName="sibTrans" presStyleCnt="0"/>
      <dgm:spPr/>
    </dgm:pt>
    <dgm:pt modelId="{8FC65D06-306A-493C-8B21-AF0D86CFCDAD}" type="pres">
      <dgm:prSet presAssocID="{A1EE2CAF-A25B-464F-9D05-2DC5571340EB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8EF6983-B5B8-4B2C-B040-9C2862F9274C}" type="pres">
      <dgm:prSet presAssocID="{E12F2E95-DC62-4B28-B680-4FD83DC4CCCC}" presName="sibTrans" presStyleCnt="0"/>
      <dgm:spPr/>
    </dgm:pt>
    <dgm:pt modelId="{2BA0B368-8783-4794-B9EF-181C39809010}" type="pres">
      <dgm:prSet presAssocID="{95136403-00E0-468E-8818-7BCCC67ECBB5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AA552F-8B2D-4C8A-8ACE-EDF2B7D3CB83}" type="pres">
      <dgm:prSet presAssocID="{025BEEF9-6094-4047-A56E-67F93D830543}" presName="sibTrans" presStyleCnt="0"/>
      <dgm:spPr/>
    </dgm:pt>
    <dgm:pt modelId="{9C338791-5829-4018-9B63-AC3F4DED3D1A}" type="pres">
      <dgm:prSet presAssocID="{A17E3AF3-25EF-440A-ACF3-D21FBE0234A0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17597D-5FAA-4AAF-B687-2583943FC0A3}" type="pres">
      <dgm:prSet presAssocID="{A0209419-1EBA-4E89-9510-0CC94FA4FCD7}" presName="sibTrans" presStyleCnt="0"/>
      <dgm:spPr/>
    </dgm:pt>
    <dgm:pt modelId="{EAC0CD80-7F79-46D1-9915-0A330862107D}" type="pres">
      <dgm:prSet presAssocID="{0546A73E-93A9-48B9-B8BB-97A204E12241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24E4DA0-425E-453C-B0BE-735950259B69}" srcId="{93AEE2A9-14A7-444F-B429-32DC918CAB53}" destId="{629B69EE-EF79-4662-91F9-3609AF9C8205}" srcOrd="4" destOrd="0" parTransId="{2CDE08DF-C9F7-41C2-AB3E-FE60EC63EF4C}" sibTransId="{1B462E8C-011B-4B3F-B3D2-724651CD30A9}"/>
    <dgm:cxn modelId="{937E8124-7DDF-4C27-91DF-8466C6D2E7D8}" type="presOf" srcId="{321F52F8-9AA1-46DE-AF8D-2E9B8ECB353E}" destId="{7B3B7A6A-C707-44D5-980D-053316E3581D}" srcOrd="0" destOrd="0" presId="urn:microsoft.com/office/officeart/2005/8/layout/default"/>
    <dgm:cxn modelId="{44EAFDF0-56C0-48AB-801F-263BE022CA65}" srcId="{93AEE2A9-14A7-444F-B429-32DC918CAB53}" destId="{A1EE2CAF-A25B-464F-9D05-2DC5571340EB}" srcOrd="8" destOrd="0" parTransId="{E5901587-AF52-4877-BB70-1BA615A72118}" sibTransId="{E12F2E95-DC62-4B28-B680-4FD83DC4CCCC}"/>
    <dgm:cxn modelId="{6119D19E-BB4B-4E3A-9941-201A99FD148F}" type="presOf" srcId="{629B69EE-EF79-4662-91F9-3609AF9C8205}" destId="{1B8FC875-9478-4AA8-8456-0C96732B2AFE}" srcOrd="0" destOrd="0" presId="urn:microsoft.com/office/officeart/2005/8/layout/default"/>
    <dgm:cxn modelId="{4930F050-631F-4521-A59F-5C2F86D8550F}" type="presOf" srcId="{0546A73E-93A9-48B9-B8BB-97A204E12241}" destId="{EAC0CD80-7F79-46D1-9915-0A330862107D}" srcOrd="0" destOrd="0" presId="urn:microsoft.com/office/officeart/2005/8/layout/default"/>
    <dgm:cxn modelId="{3BE376CE-3E5E-4ECE-80EB-BE1A8268E59B}" type="presOf" srcId="{36C4754F-DD7C-443C-8845-FAE03E9EC32E}" destId="{E24ECEED-F181-49A1-A330-D297437EBAE1}" srcOrd="0" destOrd="0" presId="urn:microsoft.com/office/officeart/2005/8/layout/default"/>
    <dgm:cxn modelId="{07B52AEF-5346-4F51-B823-4B4409BC61CC}" type="presOf" srcId="{257498C6-54C2-4D98-A700-0D073F9C1179}" destId="{02BD0DE6-B653-4111-B02E-C321F8996BF4}" srcOrd="0" destOrd="0" presId="urn:microsoft.com/office/officeart/2005/8/layout/default"/>
    <dgm:cxn modelId="{9862F18C-6CE3-4599-86E2-FEA1604B43E5}" srcId="{93AEE2A9-14A7-444F-B429-32DC918CAB53}" destId="{95136403-00E0-468E-8818-7BCCC67ECBB5}" srcOrd="9" destOrd="0" parTransId="{F18D9BA9-110C-401E-92E5-C5883F53C273}" sibTransId="{025BEEF9-6094-4047-A56E-67F93D830543}"/>
    <dgm:cxn modelId="{A64B674E-F2B1-4F25-A3E2-D06776B78CB4}" srcId="{93AEE2A9-14A7-444F-B429-32DC918CAB53}" destId="{76CD253D-CCBD-47A7-9922-AF34423373F5}" srcOrd="1" destOrd="0" parTransId="{B3B8562F-ADB6-4931-9F00-7404BF045D9D}" sibTransId="{ED78B5F3-F2BE-48CC-A51F-C11C57BE899F}"/>
    <dgm:cxn modelId="{A3B62002-ED08-479A-945A-5930B5BE03A1}" srcId="{93AEE2A9-14A7-444F-B429-32DC918CAB53}" destId="{321F52F8-9AA1-46DE-AF8D-2E9B8ECB353E}" srcOrd="5" destOrd="0" parTransId="{67B2A2EE-3B2D-4C64-B188-ADBED115AF66}" sibTransId="{885564D5-6E6C-4D66-91F4-39D6547F02B5}"/>
    <dgm:cxn modelId="{6C1540AD-7799-48E0-8AC1-A0B493FDAD8E}" type="presOf" srcId="{A1EE2CAF-A25B-464F-9D05-2DC5571340EB}" destId="{8FC65D06-306A-493C-8B21-AF0D86CFCDAD}" srcOrd="0" destOrd="0" presId="urn:microsoft.com/office/officeart/2005/8/layout/default"/>
    <dgm:cxn modelId="{297560C6-50D5-49FC-9068-58AD72B05356}" type="presOf" srcId="{76CD253D-CCBD-47A7-9922-AF34423373F5}" destId="{CF5409EA-A18F-4D71-8328-DC7968C1F2F9}" srcOrd="0" destOrd="0" presId="urn:microsoft.com/office/officeart/2005/8/layout/default"/>
    <dgm:cxn modelId="{7918F789-32D9-4A38-95B5-4546C2F790C5}" srcId="{93AEE2A9-14A7-444F-B429-32DC918CAB53}" destId="{257498C6-54C2-4D98-A700-0D073F9C1179}" srcOrd="2" destOrd="0" parTransId="{578DA956-64F8-4AA7-952C-5CB7BFDCC268}" sibTransId="{C8C273F1-23E9-41B4-9AFA-ACBFB3FD5D77}"/>
    <dgm:cxn modelId="{CA6D3B0A-69CA-4907-B373-9F006344DF44}" srcId="{93AEE2A9-14A7-444F-B429-32DC918CAB53}" destId="{36C4754F-DD7C-443C-8845-FAE03E9EC32E}" srcOrd="0" destOrd="0" parTransId="{F50B11BB-AB7F-410C-B8EE-147EA25E03BC}" sibTransId="{CFA51BE9-1976-4D1A-BD9E-8090833C3C73}"/>
    <dgm:cxn modelId="{60BACEAE-28C6-4546-AAB5-F487947EDB0D}" srcId="{93AEE2A9-14A7-444F-B429-32DC918CAB53}" destId="{3A70CC44-7B43-4DF2-86D8-EBAA964C13F8}" srcOrd="7" destOrd="0" parTransId="{0C25533E-000D-4AD1-A963-BA119D08DA7C}" sibTransId="{63CDE4C3-02C1-4389-8732-BBE2A0FE288F}"/>
    <dgm:cxn modelId="{F301F9DF-54DE-41CF-BE44-938CB5B1F440}" srcId="{93AEE2A9-14A7-444F-B429-32DC918CAB53}" destId="{A17E3AF3-25EF-440A-ACF3-D21FBE0234A0}" srcOrd="10" destOrd="0" parTransId="{628A0643-10FA-4919-B964-D1A50F44C552}" sibTransId="{A0209419-1EBA-4E89-9510-0CC94FA4FCD7}"/>
    <dgm:cxn modelId="{26F6E680-9DCE-4DA4-90B4-8943FD0B27CD}" srcId="{93AEE2A9-14A7-444F-B429-32DC918CAB53}" destId="{0546A73E-93A9-48B9-B8BB-97A204E12241}" srcOrd="11" destOrd="0" parTransId="{A8DC1496-BC17-44CF-9A88-E5F2691233C1}" sibTransId="{B4243782-7FBE-4155-92D8-98AD2A5AD25A}"/>
    <dgm:cxn modelId="{3A66EF9A-4602-49A1-AA7B-7F1B9D5F5C65}" srcId="{93AEE2A9-14A7-444F-B429-32DC918CAB53}" destId="{D78EF61F-BE9A-4CF5-891A-3011CA616C6D}" srcOrd="6" destOrd="0" parTransId="{2416DB4F-AD4B-4D0C-8B4F-44D7DFEC748B}" sibTransId="{9C04D15B-9EC8-4707-97F6-A4B13A86C527}"/>
    <dgm:cxn modelId="{0A2D4BA7-1F86-4F0F-B661-2B87FA9F19F0}" type="presOf" srcId="{A17E3AF3-25EF-440A-ACF3-D21FBE0234A0}" destId="{9C338791-5829-4018-9B63-AC3F4DED3D1A}" srcOrd="0" destOrd="0" presId="urn:microsoft.com/office/officeart/2005/8/layout/default"/>
    <dgm:cxn modelId="{2D733FDE-7B4A-4A83-A20B-3BF65AD01280}" type="presOf" srcId="{3A70CC44-7B43-4DF2-86D8-EBAA964C13F8}" destId="{A7E1DC7F-CD52-470A-8E03-CCF2E23C75D9}" srcOrd="0" destOrd="0" presId="urn:microsoft.com/office/officeart/2005/8/layout/default"/>
    <dgm:cxn modelId="{74F8C256-1259-45E6-BD7B-D6FD800234EA}" type="presOf" srcId="{95136403-00E0-468E-8818-7BCCC67ECBB5}" destId="{2BA0B368-8783-4794-B9EF-181C39809010}" srcOrd="0" destOrd="0" presId="urn:microsoft.com/office/officeart/2005/8/layout/default"/>
    <dgm:cxn modelId="{1BD44743-4FE1-48EF-9CF3-7DFD06DD9121}" srcId="{93AEE2A9-14A7-444F-B429-32DC918CAB53}" destId="{0C4BAB69-B055-4471-8CE2-FA43C29CEA0F}" srcOrd="3" destOrd="0" parTransId="{CB7B83EF-71D8-4654-BF7D-99E3594E42EE}" sibTransId="{8BECC173-3F39-4979-8D95-6317E2320A51}"/>
    <dgm:cxn modelId="{D097ED0A-3123-46AA-B8C4-16C962E52854}" type="presOf" srcId="{D78EF61F-BE9A-4CF5-891A-3011CA616C6D}" destId="{638ECDC7-68D4-4E16-98AE-E4FA31F7AA86}" srcOrd="0" destOrd="0" presId="urn:microsoft.com/office/officeart/2005/8/layout/default"/>
    <dgm:cxn modelId="{CABCB9D4-EC56-42C6-B00E-E583CC42E063}" type="presOf" srcId="{93AEE2A9-14A7-444F-B429-32DC918CAB53}" destId="{769AB12C-97B2-441F-A42E-95F2E6638FC6}" srcOrd="0" destOrd="0" presId="urn:microsoft.com/office/officeart/2005/8/layout/default"/>
    <dgm:cxn modelId="{48FD5F8A-D359-4308-B514-1CFA581A0908}" type="presOf" srcId="{0C4BAB69-B055-4471-8CE2-FA43C29CEA0F}" destId="{F34984C4-3C35-4C4C-8DA2-7CC16E344345}" srcOrd="0" destOrd="0" presId="urn:microsoft.com/office/officeart/2005/8/layout/default"/>
    <dgm:cxn modelId="{BF2F59B3-275E-4612-A0D3-72E353716EEE}" type="presParOf" srcId="{769AB12C-97B2-441F-A42E-95F2E6638FC6}" destId="{E24ECEED-F181-49A1-A330-D297437EBAE1}" srcOrd="0" destOrd="0" presId="urn:microsoft.com/office/officeart/2005/8/layout/default"/>
    <dgm:cxn modelId="{E9EA486D-742B-43DA-A64F-7F157C52027B}" type="presParOf" srcId="{769AB12C-97B2-441F-A42E-95F2E6638FC6}" destId="{D2524A1E-C022-4DAD-ABAF-206841E551B9}" srcOrd="1" destOrd="0" presId="urn:microsoft.com/office/officeart/2005/8/layout/default"/>
    <dgm:cxn modelId="{2EDD4B36-00C7-4558-96B1-55F022EA92CF}" type="presParOf" srcId="{769AB12C-97B2-441F-A42E-95F2E6638FC6}" destId="{CF5409EA-A18F-4D71-8328-DC7968C1F2F9}" srcOrd="2" destOrd="0" presId="urn:microsoft.com/office/officeart/2005/8/layout/default"/>
    <dgm:cxn modelId="{CA7F65A4-3A2B-4C4A-AC31-2A3629928168}" type="presParOf" srcId="{769AB12C-97B2-441F-A42E-95F2E6638FC6}" destId="{9BBAE5AC-B04C-43AD-A1A8-78CF6D064E3A}" srcOrd="3" destOrd="0" presId="urn:microsoft.com/office/officeart/2005/8/layout/default"/>
    <dgm:cxn modelId="{CA3A58B1-2AA5-4736-92F7-A72E0AFC6DB9}" type="presParOf" srcId="{769AB12C-97B2-441F-A42E-95F2E6638FC6}" destId="{02BD0DE6-B653-4111-B02E-C321F8996BF4}" srcOrd="4" destOrd="0" presId="urn:microsoft.com/office/officeart/2005/8/layout/default"/>
    <dgm:cxn modelId="{65DC23F1-A7B0-4448-8989-E575813B2A45}" type="presParOf" srcId="{769AB12C-97B2-441F-A42E-95F2E6638FC6}" destId="{6FF9A981-2796-4CAE-B6ED-7A2DF471182A}" srcOrd="5" destOrd="0" presId="urn:microsoft.com/office/officeart/2005/8/layout/default"/>
    <dgm:cxn modelId="{7BD91D29-2269-4E0B-9165-72AB4D4825C7}" type="presParOf" srcId="{769AB12C-97B2-441F-A42E-95F2E6638FC6}" destId="{F34984C4-3C35-4C4C-8DA2-7CC16E344345}" srcOrd="6" destOrd="0" presId="urn:microsoft.com/office/officeart/2005/8/layout/default"/>
    <dgm:cxn modelId="{7D999735-BA69-4385-B6B9-D7421AD97F11}" type="presParOf" srcId="{769AB12C-97B2-441F-A42E-95F2E6638FC6}" destId="{67220A51-404F-4044-B84D-729FB5B87118}" srcOrd="7" destOrd="0" presId="urn:microsoft.com/office/officeart/2005/8/layout/default"/>
    <dgm:cxn modelId="{1916A26E-3324-43EC-B7F9-E5BE69601F91}" type="presParOf" srcId="{769AB12C-97B2-441F-A42E-95F2E6638FC6}" destId="{1B8FC875-9478-4AA8-8456-0C96732B2AFE}" srcOrd="8" destOrd="0" presId="urn:microsoft.com/office/officeart/2005/8/layout/default"/>
    <dgm:cxn modelId="{28631C06-994C-4C17-B195-2C950E4268D9}" type="presParOf" srcId="{769AB12C-97B2-441F-A42E-95F2E6638FC6}" destId="{24A2FC23-A47C-4681-AC91-F26CCF72AAEF}" srcOrd="9" destOrd="0" presId="urn:microsoft.com/office/officeart/2005/8/layout/default"/>
    <dgm:cxn modelId="{71D70598-52D0-469B-8CEE-B723200ED1A0}" type="presParOf" srcId="{769AB12C-97B2-441F-A42E-95F2E6638FC6}" destId="{7B3B7A6A-C707-44D5-980D-053316E3581D}" srcOrd="10" destOrd="0" presId="urn:microsoft.com/office/officeart/2005/8/layout/default"/>
    <dgm:cxn modelId="{17CE6F69-942F-4EDF-89B2-6207C49DB761}" type="presParOf" srcId="{769AB12C-97B2-441F-A42E-95F2E6638FC6}" destId="{DA36D8A2-76BC-4247-9C88-02EBB65F1E63}" srcOrd="11" destOrd="0" presId="urn:microsoft.com/office/officeart/2005/8/layout/default"/>
    <dgm:cxn modelId="{D5075885-BDB6-4773-8D12-2E74C02E6675}" type="presParOf" srcId="{769AB12C-97B2-441F-A42E-95F2E6638FC6}" destId="{638ECDC7-68D4-4E16-98AE-E4FA31F7AA86}" srcOrd="12" destOrd="0" presId="urn:microsoft.com/office/officeart/2005/8/layout/default"/>
    <dgm:cxn modelId="{83543C45-49E2-4070-9305-CCE04054A8BA}" type="presParOf" srcId="{769AB12C-97B2-441F-A42E-95F2E6638FC6}" destId="{EDFDD66F-0045-44B9-949D-F94FB80D9311}" srcOrd="13" destOrd="0" presId="urn:microsoft.com/office/officeart/2005/8/layout/default"/>
    <dgm:cxn modelId="{BF22AF1F-C384-4EEB-A753-DA614324739D}" type="presParOf" srcId="{769AB12C-97B2-441F-A42E-95F2E6638FC6}" destId="{A7E1DC7F-CD52-470A-8E03-CCF2E23C75D9}" srcOrd="14" destOrd="0" presId="urn:microsoft.com/office/officeart/2005/8/layout/default"/>
    <dgm:cxn modelId="{D40893F8-2F89-42E5-8469-F8F52E9101E4}" type="presParOf" srcId="{769AB12C-97B2-441F-A42E-95F2E6638FC6}" destId="{F6A642E0-03B9-4025-8388-AA5337F21096}" srcOrd="15" destOrd="0" presId="urn:microsoft.com/office/officeart/2005/8/layout/default"/>
    <dgm:cxn modelId="{7B5BA859-B663-4332-86C0-E6AD4AD08E1A}" type="presParOf" srcId="{769AB12C-97B2-441F-A42E-95F2E6638FC6}" destId="{8FC65D06-306A-493C-8B21-AF0D86CFCDAD}" srcOrd="16" destOrd="0" presId="urn:microsoft.com/office/officeart/2005/8/layout/default"/>
    <dgm:cxn modelId="{68AE4E8A-D393-4396-86D9-16AFC5FA4066}" type="presParOf" srcId="{769AB12C-97B2-441F-A42E-95F2E6638FC6}" destId="{D8EF6983-B5B8-4B2C-B040-9C2862F9274C}" srcOrd="17" destOrd="0" presId="urn:microsoft.com/office/officeart/2005/8/layout/default"/>
    <dgm:cxn modelId="{86537FB0-6B32-495E-A82E-1F6CCA535BF0}" type="presParOf" srcId="{769AB12C-97B2-441F-A42E-95F2E6638FC6}" destId="{2BA0B368-8783-4794-B9EF-181C39809010}" srcOrd="18" destOrd="0" presId="urn:microsoft.com/office/officeart/2005/8/layout/default"/>
    <dgm:cxn modelId="{D1D0ECF3-2DCE-465B-B0A8-FB1485D9736D}" type="presParOf" srcId="{769AB12C-97B2-441F-A42E-95F2E6638FC6}" destId="{67AA552F-8B2D-4C8A-8ACE-EDF2B7D3CB83}" srcOrd="19" destOrd="0" presId="urn:microsoft.com/office/officeart/2005/8/layout/default"/>
    <dgm:cxn modelId="{B1803F40-6E35-4755-944D-0D324CA2A1E0}" type="presParOf" srcId="{769AB12C-97B2-441F-A42E-95F2E6638FC6}" destId="{9C338791-5829-4018-9B63-AC3F4DED3D1A}" srcOrd="20" destOrd="0" presId="urn:microsoft.com/office/officeart/2005/8/layout/default"/>
    <dgm:cxn modelId="{5D83C681-2A79-4488-A2CB-A88C6F32DB03}" type="presParOf" srcId="{769AB12C-97B2-441F-A42E-95F2E6638FC6}" destId="{ED17597D-5FAA-4AAF-B687-2583943FC0A3}" srcOrd="21" destOrd="0" presId="urn:microsoft.com/office/officeart/2005/8/layout/default"/>
    <dgm:cxn modelId="{F4C4A26A-4A7B-459F-9539-241EB4EDC1B6}" type="presParOf" srcId="{769AB12C-97B2-441F-A42E-95F2E6638FC6}" destId="{EAC0CD80-7F79-46D1-9915-0A330862107D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2E8794-ED9E-43A2-9A22-890C4A8DBD2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D769C3D-43D2-42D9-BE11-92608957BA76}">
      <dgm:prSet phldrT="[Текст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FFFF66"/>
        </a:solidFill>
        <a:ln>
          <a:noFill/>
        </a:ln>
      </dgm:spPr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6</a:t>
          </a:r>
          <a:br>
            <a:rPr lang="ru-RU" dirty="0" smtClean="0">
              <a:solidFill>
                <a:schemeClr val="tx1"/>
              </a:solidFill>
            </a:rPr>
          </a:br>
          <a:r>
            <a:rPr lang="ru-RU" dirty="0" smtClean="0">
              <a:solidFill>
                <a:schemeClr val="tx1"/>
              </a:solidFill>
            </a:rPr>
            <a:t>недель</a:t>
          </a:r>
        </a:p>
      </dgm:t>
    </dgm:pt>
    <dgm:pt modelId="{EF93212A-DD90-4610-B09C-260C75DD3F8B}" type="parTrans" cxnId="{3321CBF5-7BE8-4067-BFB2-F1D5BB22F795}">
      <dgm:prSet/>
      <dgm:spPr/>
      <dgm:t>
        <a:bodyPr/>
        <a:lstStyle/>
        <a:p>
          <a:endParaRPr lang="ru-RU"/>
        </a:p>
      </dgm:t>
    </dgm:pt>
    <dgm:pt modelId="{2FF3047E-8057-43B3-B213-BA07C9468BCE}" type="sibTrans" cxnId="{3321CBF5-7BE8-4067-BFB2-F1D5BB22F795}">
      <dgm:prSet/>
      <dgm:spPr/>
      <dgm:t>
        <a:bodyPr/>
        <a:lstStyle/>
        <a:p>
          <a:endParaRPr lang="ru-RU"/>
        </a:p>
      </dgm:t>
    </dgm:pt>
    <dgm:pt modelId="{A95B1FD6-27D9-4973-AF8F-77F70DC9948C}">
      <dgm:prSet phldrT="[Текст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95000"/>
          </a:schemeClr>
        </a:solidFill>
        <a:ln>
          <a:noFill/>
        </a:ln>
      </dgm:spPr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183 </a:t>
          </a:r>
          <a:br>
            <a:rPr lang="ru-RU" dirty="0" smtClean="0">
              <a:solidFill>
                <a:schemeClr val="tx1"/>
              </a:solidFill>
            </a:rPr>
          </a:br>
          <a:r>
            <a:rPr lang="ru-RU" dirty="0" err="1" smtClean="0">
              <a:solidFill>
                <a:schemeClr val="tx1"/>
              </a:solidFill>
            </a:rPr>
            <a:t>коммита</a:t>
          </a:r>
          <a:endParaRPr lang="ru-RU" dirty="0">
            <a:solidFill>
              <a:schemeClr val="tx1"/>
            </a:solidFill>
          </a:endParaRPr>
        </a:p>
      </dgm:t>
    </dgm:pt>
    <dgm:pt modelId="{7F75D01F-F919-4F91-A26E-312EFC296A2E}" type="parTrans" cxnId="{F4279407-16B4-4D55-A6D3-D13D8CE3CB08}">
      <dgm:prSet/>
      <dgm:spPr/>
      <dgm:t>
        <a:bodyPr/>
        <a:lstStyle/>
        <a:p>
          <a:endParaRPr lang="ru-RU"/>
        </a:p>
      </dgm:t>
    </dgm:pt>
    <dgm:pt modelId="{D6F4CD2C-7B19-4CF7-9A25-F8D376313DAF}" type="sibTrans" cxnId="{F4279407-16B4-4D55-A6D3-D13D8CE3CB08}">
      <dgm:prSet/>
      <dgm:spPr/>
      <dgm:t>
        <a:bodyPr/>
        <a:lstStyle/>
        <a:p>
          <a:endParaRPr lang="ru-RU"/>
        </a:p>
      </dgm:t>
    </dgm:pt>
    <dgm:pt modelId="{FCCDFAD7-67D6-4A16-AAB7-E0A87A5BA3D1}">
      <dgm:prSet phldrT="[Текст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202</a:t>
          </a:r>
          <a:br>
            <a:rPr lang="ru-RU" dirty="0" smtClean="0">
              <a:solidFill>
                <a:schemeClr val="tx1"/>
              </a:solidFill>
            </a:rPr>
          </a:br>
          <a:r>
            <a:rPr lang="uk-UA" dirty="0" err="1" smtClean="0">
              <a:solidFill>
                <a:schemeClr val="tx1"/>
              </a:solidFill>
            </a:rPr>
            <a:t>задачи</a:t>
          </a:r>
          <a:endParaRPr lang="ru-RU" dirty="0">
            <a:solidFill>
              <a:schemeClr val="tx1"/>
            </a:solidFill>
          </a:endParaRPr>
        </a:p>
      </dgm:t>
    </dgm:pt>
    <dgm:pt modelId="{AB5A5982-440D-481D-9B7D-79AA920F7716}" type="parTrans" cxnId="{04B43E24-793D-4321-828A-8DC664C74B99}">
      <dgm:prSet/>
      <dgm:spPr/>
      <dgm:t>
        <a:bodyPr/>
        <a:lstStyle/>
        <a:p>
          <a:endParaRPr lang="ru-RU"/>
        </a:p>
      </dgm:t>
    </dgm:pt>
    <dgm:pt modelId="{048EFD08-45ED-4838-ACD6-22FD1B3CF2A7}" type="sibTrans" cxnId="{04B43E24-793D-4321-828A-8DC664C74B99}">
      <dgm:prSet/>
      <dgm:spPr/>
      <dgm:t>
        <a:bodyPr/>
        <a:lstStyle/>
        <a:p>
          <a:endParaRPr lang="ru-RU"/>
        </a:p>
      </dgm:t>
    </dgm:pt>
    <dgm:pt modelId="{D348F880-B701-431D-8F50-2869B4BBAEE7}">
      <dgm:prSet phldrT="[Текст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uk-UA" dirty="0" smtClean="0"/>
            <a:t>5 </a:t>
          </a:r>
          <a:br>
            <a:rPr lang="uk-UA" dirty="0" smtClean="0"/>
          </a:br>
          <a:r>
            <a:rPr lang="uk-UA" dirty="0" err="1" smtClean="0"/>
            <a:t>встреч</a:t>
          </a:r>
          <a:r>
            <a:rPr lang="uk-UA" dirty="0" smtClean="0"/>
            <a:t> с </a:t>
          </a:r>
          <a:r>
            <a:rPr lang="uk-UA" dirty="0" err="1" smtClean="0"/>
            <a:t>заказчиком</a:t>
          </a:r>
          <a:endParaRPr lang="ru-RU" dirty="0"/>
        </a:p>
      </dgm:t>
    </dgm:pt>
    <dgm:pt modelId="{1CA0E26A-B78B-4DAB-9B76-A7E092137EAE}" type="parTrans" cxnId="{5CA63D34-B334-4891-A931-D7538B47CA9B}">
      <dgm:prSet/>
      <dgm:spPr/>
      <dgm:t>
        <a:bodyPr/>
        <a:lstStyle/>
        <a:p>
          <a:endParaRPr lang="ru-RU"/>
        </a:p>
      </dgm:t>
    </dgm:pt>
    <dgm:pt modelId="{28197B35-0147-4768-A88B-19BA2FEF8F06}" type="sibTrans" cxnId="{5CA63D34-B334-4891-A931-D7538B47CA9B}">
      <dgm:prSet/>
      <dgm:spPr/>
      <dgm:t>
        <a:bodyPr/>
        <a:lstStyle/>
        <a:p>
          <a:endParaRPr lang="ru-RU"/>
        </a:p>
      </dgm:t>
    </dgm:pt>
    <dgm:pt modelId="{6838444F-066C-4B5E-A797-35E9D85958EE}">
      <dgm:prSet phldrT="[Текст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r>
            <a:rPr lang="uk-UA" dirty="0" smtClean="0">
              <a:solidFill>
                <a:schemeClr val="tx1"/>
              </a:solidFill>
            </a:rPr>
            <a:t>130 </a:t>
          </a:r>
          <a:br>
            <a:rPr lang="uk-UA" dirty="0" smtClean="0">
              <a:solidFill>
                <a:schemeClr val="tx1"/>
              </a:solidFill>
            </a:rPr>
          </a:br>
          <a:r>
            <a:rPr lang="uk-UA" dirty="0" err="1" smtClean="0">
              <a:solidFill>
                <a:schemeClr val="tx1"/>
              </a:solidFill>
            </a:rPr>
            <a:t>чашек</a:t>
          </a:r>
          <a:r>
            <a:rPr lang="uk-UA" dirty="0" smtClean="0">
              <a:solidFill>
                <a:schemeClr val="tx1"/>
              </a:solidFill>
            </a:rPr>
            <a:t> кофе</a:t>
          </a:r>
          <a:endParaRPr lang="ru-RU" dirty="0">
            <a:solidFill>
              <a:schemeClr val="tx1"/>
            </a:solidFill>
          </a:endParaRPr>
        </a:p>
      </dgm:t>
    </dgm:pt>
    <dgm:pt modelId="{3EE27939-A364-4C60-B658-A3116728EF86}" type="parTrans" cxnId="{BB44C388-079A-465B-9242-0CCA4CB1D579}">
      <dgm:prSet/>
      <dgm:spPr/>
      <dgm:t>
        <a:bodyPr/>
        <a:lstStyle/>
        <a:p>
          <a:endParaRPr lang="ru-RU"/>
        </a:p>
      </dgm:t>
    </dgm:pt>
    <dgm:pt modelId="{ECFDAA07-1E79-475C-BDD5-12FC9FE40A78}" type="sibTrans" cxnId="{BB44C388-079A-465B-9242-0CCA4CB1D579}">
      <dgm:prSet/>
      <dgm:spPr/>
      <dgm:t>
        <a:bodyPr/>
        <a:lstStyle/>
        <a:p>
          <a:endParaRPr lang="ru-RU"/>
        </a:p>
      </dgm:t>
    </dgm:pt>
    <dgm:pt modelId="{91355AF7-CB6F-418A-9F6C-F865BF38193E}" type="pres">
      <dgm:prSet presAssocID="{C32E8794-ED9E-43A2-9A22-890C4A8DBD2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888525A-D1A7-4005-8CFD-D7F16E33CC94}" type="pres">
      <dgm:prSet presAssocID="{ED769C3D-43D2-42D9-BE11-92608957BA76}" presName="node" presStyleLbl="node1" presStyleIdx="0" presStyleCnt="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7DD21EB3-0EBE-4E33-9034-4EA4B2D893FB}" type="pres">
      <dgm:prSet presAssocID="{2FF3047E-8057-43B3-B213-BA07C9468BCE}" presName="sibTrans" presStyleCnt="0"/>
      <dgm:spPr/>
    </dgm:pt>
    <dgm:pt modelId="{22C7D4F4-B7CC-49C2-B9FB-96C54FEDC9F7}" type="pres">
      <dgm:prSet presAssocID="{A95B1FD6-27D9-4973-AF8F-77F70DC9948C}" presName="node" presStyleLbl="node1" presStyleIdx="1" presStyleCnt="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D31231AB-B1EA-4EC1-8BA3-19AEB43C641B}" type="pres">
      <dgm:prSet presAssocID="{D6F4CD2C-7B19-4CF7-9A25-F8D376313DAF}" presName="sibTrans" presStyleCnt="0"/>
      <dgm:spPr/>
    </dgm:pt>
    <dgm:pt modelId="{6DCE8D8C-353C-40D4-92AF-37E2A811FE83}" type="pres">
      <dgm:prSet presAssocID="{FCCDFAD7-67D6-4A16-AAB7-E0A87A5BA3D1}" presName="node" presStyleLbl="node1" presStyleIdx="2" presStyleCnt="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35622322-2FE2-4377-ABCA-BFD251F343BC}" type="pres">
      <dgm:prSet presAssocID="{048EFD08-45ED-4838-ACD6-22FD1B3CF2A7}" presName="sibTrans" presStyleCnt="0"/>
      <dgm:spPr/>
    </dgm:pt>
    <dgm:pt modelId="{21CE5C2F-B119-4F8E-8F54-CC257FE42802}" type="pres">
      <dgm:prSet presAssocID="{D348F880-B701-431D-8F50-2869B4BBAEE7}" presName="node" presStyleLbl="node1" presStyleIdx="3" presStyleCnt="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802E01ED-88F2-4503-9B13-93D0B35CD8D8}" type="pres">
      <dgm:prSet presAssocID="{28197B35-0147-4768-A88B-19BA2FEF8F06}" presName="sibTrans" presStyleCnt="0"/>
      <dgm:spPr/>
    </dgm:pt>
    <dgm:pt modelId="{1F66D078-CB80-4617-ACD9-9439CA2FC6C8}" type="pres">
      <dgm:prSet presAssocID="{6838444F-066C-4B5E-A797-35E9D85958EE}" presName="node" presStyleLbl="node1" presStyleIdx="4" presStyleCnt="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</dgm:ptLst>
  <dgm:cxnLst>
    <dgm:cxn modelId="{5E2A7C94-9346-4DD5-9BAA-3AE4A9D56F42}" type="presOf" srcId="{6838444F-066C-4B5E-A797-35E9D85958EE}" destId="{1F66D078-CB80-4617-ACD9-9439CA2FC6C8}" srcOrd="0" destOrd="0" presId="urn:microsoft.com/office/officeart/2005/8/layout/default"/>
    <dgm:cxn modelId="{07D468F4-96C1-4AB9-BB1B-376D93FC8502}" type="presOf" srcId="{C32E8794-ED9E-43A2-9A22-890C4A8DBD2C}" destId="{91355AF7-CB6F-418A-9F6C-F865BF38193E}" srcOrd="0" destOrd="0" presId="urn:microsoft.com/office/officeart/2005/8/layout/default"/>
    <dgm:cxn modelId="{9F5D2456-C523-49D8-AE03-2F8CBBBE66FA}" type="presOf" srcId="{ED769C3D-43D2-42D9-BE11-92608957BA76}" destId="{2888525A-D1A7-4005-8CFD-D7F16E33CC94}" srcOrd="0" destOrd="0" presId="urn:microsoft.com/office/officeart/2005/8/layout/default"/>
    <dgm:cxn modelId="{D7D5EE74-D767-4744-B23D-53041705D231}" type="presOf" srcId="{D348F880-B701-431D-8F50-2869B4BBAEE7}" destId="{21CE5C2F-B119-4F8E-8F54-CC257FE42802}" srcOrd="0" destOrd="0" presId="urn:microsoft.com/office/officeart/2005/8/layout/default"/>
    <dgm:cxn modelId="{F4279407-16B4-4D55-A6D3-D13D8CE3CB08}" srcId="{C32E8794-ED9E-43A2-9A22-890C4A8DBD2C}" destId="{A95B1FD6-27D9-4973-AF8F-77F70DC9948C}" srcOrd="1" destOrd="0" parTransId="{7F75D01F-F919-4F91-A26E-312EFC296A2E}" sibTransId="{D6F4CD2C-7B19-4CF7-9A25-F8D376313DAF}"/>
    <dgm:cxn modelId="{6C3DB66A-6764-44A1-8D5C-3F6F5BE89054}" type="presOf" srcId="{FCCDFAD7-67D6-4A16-AAB7-E0A87A5BA3D1}" destId="{6DCE8D8C-353C-40D4-92AF-37E2A811FE83}" srcOrd="0" destOrd="0" presId="urn:microsoft.com/office/officeart/2005/8/layout/default"/>
    <dgm:cxn modelId="{BB44C388-079A-465B-9242-0CCA4CB1D579}" srcId="{C32E8794-ED9E-43A2-9A22-890C4A8DBD2C}" destId="{6838444F-066C-4B5E-A797-35E9D85958EE}" srcOrd="4" destOrd="0" parTransId="{3EE27939-A364-4C60-B658-A3116728EF86}" sibTransId="{ECFDAA07-1E79-475C-BDD5-12FC9FE40A78}"/>
    <dgm:cxn modelId="{5CA63D34-B334-4891-A931-D7538B47CA9B}" srcId="{C32E8794-ED9E-43A2-9A22-890C4A8DBD2C}" destId="{D348F880-B701-431D-8F50-2869B4BBAEE7}" srcOrd="3" destOrd="0" parTransId="{1CA0E26A-B78B-4DAB-9B76-A7E092137EAE}" sibTransId="{28197B35-0147-4768-A88B-19BA2FEF8F06}"/>
    <dgm:cxn modelId="{3321CBF5-7BE8-4067-BFB2-F1D5BB22F795}" srcId="{C32E8794-ED9E-43A2-9A22-890C4A8DBD2C}" destId="{ED769C3D-43D2-42D9-BE11-92608957BA76}" srcOrd="0" destOrd="0" parTransId="{EF93212A-DD90-4610-B09C-260C75DD3F8B}" sibTransId="{2FF3047E-8057-43B3-B213-BA07C9468BCE}"/>
    <dgm:cxn modelId="{81070EA6-0AB3-411F-AD13-4182DB3C45A3}" type="presOf" srcId="{A95B1FD6-27D9-4973-AF8F-77F70DC9948C}" destId="{22C7D4F4-B7CC-49C2-B9FB-96C54FEDC9F7}" srcOrd="0" destOrd="0" presId="urn:microsoft.com/office/officeart/2005/8/layout/default"/>
    <dgm:cxn modelId="{04B43E24-793D-4321-828A-8DC664C74B99}" srcId="{C32E8794-ED9E-43A2-9A22-890C4A8DBD2C}" destId="{FCCDFAD7-67D6-4A16-AAB7-E0A87A5BA3D1}" srcOrd="2" destOrd="0" parTransId="{AB5A5982-440D-481D-9B7D-79AA920F7716}" sibTransId="{048EFD08-45ED-4838-ACD6-22FD1B3CF2A7}"/>
    <dgm:cxn modelId="{5DAEB461-4FDD-41CA-95E5-B47AAAD4E8D9}" type="presParOf" srcId="{91355AF7-CB6F-418A-9F6C-F865BF38193E}" destId="{2888525A-D1A7-4005-8CFD-D7F16E33CC94}" srcOrd="0" destOrd="0" presId="urn:microsoft.com/office/officeart/2005/8/layout/default"/>
    <dgm:cxn modelId="{0BAC8CA9-D916-4AD0-B8ED-79478115A939}" type="presParOf" srcId="{91355AF7-CB6F-418A-9F6C-F865BF38193E}" destId="{7DD21EB3-0EBE-4E33-9034-4EA4B2D893FB}" srcOrd="1" destOrd="0" presId="urn:microsoft.com/office/officeart/2005/8/layout/default"/>
    <dgm:cxn modelId="{046DBDC7-B768-42CA-9FBA-BF4A4427EF87}" type="presParOf" srcId="{91355AF7-CB6F-418A-9F6C-F865BF38193E}" destId="{22C7D4F4-B7CC-49C2-B9FB-96C54FEDC9F7}" srcOrd="2" destOrd="0" presId="urn:microsoft.com/office/officeart/2005/8/layout/default"/>
    <dgm:cxn modelId="{A756EBA5-92A2-4BCA-B67E-06C5ADEB35AB}" type="presParOf" srcId="{91355AF7-CB6F-418A-9F6C-F865BF38193E}" destId="{D31231AB-B1EA-4EC1-8BA3-19AEB43C641B}" srcOrd="3" destOrd="0" presId="urn:microsoft.com/office/officeart/2005/8/layout/default"/>
    <dgm:cxn modelId="{A1054376-63AB-451E-A732-F57CEF78A542}" type="presParOf" srcId="{91355AF7-CB6F-418A-9F6C-F865BF38193E}" destId="{6DCE8D8C-353C-40D4-92AF-37E2A811FE83}" srcOrd="4" destOrd="0" presId="urn:microsoft.com/office/officeart/2005/8/layout/default"/>
    <dgm:cxn modelId="{587EA8B2-E50F-4EE9-B482-01DA7E47266E}" type="presParOf" srcId="{91355AF7-CB6F-418A-9F6C-F865BF38193E}" destId="{35622322-2FE2-4377-ABCA-BFD251F343BC}" srcOrd="5" destOrd="0" presId="urn:microsoft.com/office/officeart/2005/8/layout/default"/>
    <dgm:cxn modelId="{A9BC141C-7195-4CED-B503-EE20EEBD63CE}" type="presParOf" srcId="{91355AF7-CB6F-418A-9F6C-F865BF38193E}" destId="{21CE5C2F-B119-4F8E-8F54-CC257FE42802}" srcOrd="6" destOrd="0" presId="urn:microsoft.com/office/officeart/2005/8/layout/default"/>
    <dgm:cxn modelId="{2707C815-6F5C-486B-A593-209BA0B6306C}" type="presParOf" srcId="{91355AF7-CB6F-418A-9F6C-F865BF38193E}" destId="{802E01ED-88F2-4503-9B13-93D0B35CD8D8}" srcOrd="7" destOrd="0" presId="urn:microsoft.com/office/officeart/2005/8/layout/default"/>
    <dgm:cxn modelId="{085E84F5-E236-42F8-AE52-B805F197035B}" type="presParOf" srcId="{91355AF7-CB6F-418A-9F6C-F865BF38193E}" destId="{1F66D078-CB80-4617-ACD9-9439CA2FC6C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8525A-D1A7-4005-8CFD-D7F16E33CC94}">
      <dsp:nvSpPr>
        <dsp:cNvPr id="0" name=""/>
        <dsp:cNvSpPr/>
      </dsp:nvSpPr>
      <dsp:spPr>
        <a:xfrm>
          <a:off x="0" y="34131"/>
          <a:ext cx="3428999" cy="2057400"/>
        </a:xfrm>
        <a:prstGeom prst="rect">
          <a:avLst/>
        </a:prstGeom>
        <a:solidFill>
          <a:srgbClr val="FFFF66"/>
        </a:solidFill>
        <a:ln w="25400" cap="flat" cmpd="sng" algn="ctr">
          <a:noFill/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700" kern="1200" dirty="0" smtClean="0">
              <a:solidFill>
                <a:schemeClr val="tx1"/>
              </a:solidFill>
            </a:rPr>
            <a:t>6</a:t>
          </a:r>
          <a:br>
            <a:rPr lang="ru-RU" sz="3700" kern="1200" dirty="0" smtClean="0">
              <a:solidFill>
                <a:schemeClr val="tx1"/>
              </a:solidFill>
            </a:rPr>
          </a:br>
          <a:r>
            <a:rPr lang="ru-RU" sz="3700" kern="1200" dirty="0" smtClean="0">
              <a:solidFill>
                <a:schemeClr val="tx1"/>
              </a:solidFill>
            </a:rPr>
            <a:t>недель</a:t>
          </a:r>
        </a:p>
      </dsp:txBody>
      <dsp:txXfrm>
        <a:off x="0" y="34131"/>
        <a:ext cx="3428999" cy="2057400"/>
      </dsp:txXfrm>
    </dsp:sp>
    <dsp:sp modelId="{22C7D4F4-B7CC-49C2-B9FB-96C54FEDC9F7}">
      <dsp:nvSpPr>
        <dsp:cNvPr id="0" name=""/>
        <dsp:cNvSpPr/>
      </dsp:nvSpPr>
      <dsp:spPr>
        <a:xfrm>
          <a:off x="3771900" y="34131"/>
          <a:ext cx="3428999" cy="2057400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700" kern="1200" dirty="0" smtClean="0">
              <a:solidFill>
                <a:schemeClr val="tx1"/>
              </a:solidFill>
            </a:rPr>
            <a:t>183 </a:t>
          </a:r>
          <a:br>
            <a:rPr lang="ru-RU" sz="3700" kern="1200" dirty="0" smtClean="0">
              <a:solidFill>
                <a:schemeClr val="tx1"/>
              </a:solidFill>
            </a:rPr>
          </a:br>
          <a:r>
            <a:rPr lang="ru-RU" sz="3700" kern="1200" dirty="0" err="1" smtClean="0">
              <a:solidFill>
                <a:schemeClr val="tx1"/>
              </a:solidFill>
            </a:rPr>
            <a:t>коммита</a:t>
          </a:r>
          <a:endParaRPr lang="ru-RU" sz="3700" kern="1200" dirty="0">
            <a:solidFill>
              <a:schemeClr val="tx1"/>
            </a:solidFill>
          </a:endParaRPr>
        </a:p>
      </dsp:txBody>
      <dsp:txXfrm>
        <a:off x="3771900" y="34131"/>
        <a:ext cx="3428999" cy="2057400"/>
      </dsp:txXfrm>
    </dsp:sp>
    <dsp:sp modelId="{6DCE8D8C-353C-40D4-92AF-37E2A811FE83}">
      <dsp:nvSpPr>
        <dsp:cNvPr id="0" name=""/>
        <dsp:cNvSpPr/>
      </dsp:nvSpPr>
      <dsp:spPr>
        <a:xfrm>
          <a:off x="7543800" y="34131"/>
          <a:ext cx="3428999" cy="20574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700" kern="1200" dirty="0" smtClean="0">
              <a:solidFill>
                <a:schemeClr val="tx1"/>
              </a:solidFill>
            </a:rPr>
            <a:t>202</a:t>
          </a:r>
          <a:br>
            <a:rPr lang="ru-RU" sz="3700" kern="1200" dirty="0" smtClean="0">
              <a:solidFill>
                <a:schemeClr val="tx1"/>
              </a:solidFill>
            </a:rPr>
          </a:br>
          <a:r>
            <a:rPr lang="uk-UA" sz="3700" kern="1200" dirty="0" err="1" smtClean="0">
              <a:solidFill>
                <a:schemeClr val="tx1"/>
              </a:solidFill>
            </a:rPr>
            <a:t>задачи</a:t>
          </a:r>
          <a:endParaRPr lang="ru-RU" sz="3700" kern="1200" dirty="0">
            <a:solidFill>
              <a:schemeClr val="tx1"/>
            </a:solidFill>
          </a:endParaRPr>
        </a:p>
      </dsp:txBody>
      <dsp:txXfrm>
        <a:off x="7543800" y="34131"/>
        <a:ext cx="3428999" cy="2057400"/>
      </dsp:txXfrm>
    </dsp:sp>
    <dsp:sp modelId="{21CE5C2F-B119-4F8E-8F54-CC257FE42802}">
      <dsp:nvSpPr>
        <dsp:cNvPr id="0" name=""/>
        <dsp:cNvSpPr/>
      </dsp:nvSpPr>
      <dsp:spPr>
        <a:xfrm>
          <a:off x="1885950" y="2434431"/>
          <a:ext cx="3428999" cy="2057400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700" kern="1200" dirty="0" smtClean="0"/>
            <a:t>5 </a:t>
          </a:r>
          <a:br>
            <a:rPr lang="uk-UA" sz="3700" kern="1200" dirty="0" smtClean="0"/>
          </a:br>
          <a:r>
            <a:rPr lang="uk-UA" sz="3700" kern="1200" dirty="0" err="1" smtClean="0"/>
            <a:t>встреч</a:t>
          </a:r>
          <a:r>
            <a:rPr lang="uk-UA" sz="3700" kern="1200" dirty="0" smtClean="0"/>
            <a:t> с </a:t>
          </a:r>
          <a:r>
            <a:rPr lang="uk-UA" sz="3700" kern="1200" dirty="0" err="1" smtClean="0"/>
            <a:t>заказчиком</a:t>
          </a:r>
          <a:endParaRPr lang="ru-RU" sz="3700" kern="1200" dirty="0"/>
        </a:p>
      </dsp:txBody>
      <dsp:txXfrm>
        <a:off x="1885950" y="2434431"/>
        <a:ext cx="3428999" cy="2057400"/>
      </dsp:txXfrm>
    </dsp:sp>
    <dsp:sp modelId="{1F66D078-CB80-4617-ACD9-9439CA2FC6C8}">
      <dsp:nvSpPr>
        <dsp:cNvPr id="0" name=""/>
        <dsp:cNvSpPr/>
      </dsp:nvSpPr>
      <dsp:spPr>
        <a:xfrm>
          <a:off x="5657850" y="2434431"/>
          <a:ext cx="3428999" cy="20574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700" kern="1200" dirty="0" smtClean="0">
              <a:solidFill>
                <a:schemeClr val="tx1"/>
              </a:solidFill>
            </a:rPr>
            <a:t>130 </a:t>
          </a:r>
          <a:br>
            <a:rPr lang="uk-UA" sz="3700" kern="1200" dirty="0" smtClean="0">
              <a:solidFill>
                <a:schemeClr val="tx1"/>
              </a:solidFill>
            </a:rPr>
          </a:br>
          <a:r>
            <a:rPr lang="uk-UA" sz="3700" kern="1200" dirty="0" err="1" smtClean="0">
              <a:solidFill>
                <a:schemeClr val="tx1"/>
              </a:solidFill>
            </a:rPr>
            <a:t>чашек</a:t>
          </a:r>
          <a:r>
            <a:rPr lang="uk-UA" sz="3700" kern="1200" dirty="0" smtClean="0">
              <a:solidFill>
                <a:schemeClr val="tx1"/>
              </a:solidFill>
            </a:rPr>
            <a:t> кофе</a:t>
          </a:r>
          <a:endParaRPr lang="ru-RU" sz="3700" kern="1200" dirty="0">
            <a:solidFill>
              <a:schemeClr val="tx1"/>
            </a:solidFill>
          </a:endParaRPr>
        </a:p>
      </dsp:txBody>
      <dsp:txXfrm>
        <a:off x="5657850" y="2434431"/>
        <a:ext cx="3428999" cy="2057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F4E94-C2F8-4F20-BB8A-A2F3DD0E0DDF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86000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EBCBC-BECF-42C8-A067-A42F01AC255E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17968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0C2C8-7961-4C58-9EBF-18F18F9C7879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18168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DFD38-05C3-4932-AB22-20940192BFD3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90999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E6D95-C4FB-462B-9CD1-F6C54480EE99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63723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DEB35-C4F6-4DF1-9DB3-57B94C05B53A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84729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4562B-84BB-42A8-99CE-0D885D146019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87877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72A80-FE89-4576-ACAA-7D8456897D0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54243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30E08-C64A-4CDA-840C-36496EFF09C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41955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3E3AE-3B96-40ED-9B7C-9EBA66F0B9F9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83387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1C6C8-3033-41BB-A226-48556DB33DFA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34238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uk-UA" altLang="ru-RU" smtClean="0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uk-UA" alt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B34FAF1-6FDE-43A4-8B7A-C37CF5FACD0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ufs.herokuapp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895600"/>
            <a:ext cx="8229600" cy="1265238"/>
          </a:xfrm>
        </p:spPr>
        <p:txBody>
          <a:bodyPr/>
          <a:lstStyle/>
          <a:p>
            <a:pPr>
              <a:defRPr/>
            </a:pPr>
            <a:r>
              <a:rPr lang="en-US" sz="4800" dirty="0">
                <a:solidFill>
                  <a:srgbClr val="338BC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BIONIC SUMMER CAMP </a:t>
            </a:r>
            <a:r>
              <a:rPr lang="en-US" sz="4800" dirty="0" smtClean="0">
                <a:solidFill>
                  <a:srgbClr val="338BC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</a:t>
            </a:r>
            <a:r>
              <a:rPr lang="uk-UA" sz="6000" b="1" dirty="0">
                <a:solidFill>
                  <a:srgbClr val="338BC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uk-UA" sz="6000" b="1" dirty="0">
                <a:solidFill>
                  <a:srgbClr val="338BC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ru-RU" sz="6000" dirty="0">
              <a:solidFill>
                <a:srgbClr val="338BC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328311"/>
              </p:ext>
            </p:extLst>
          </p:nvPr>
        </p:nvGraphicFramePr>
        <p:xfrm>
          <a:off x="990600" y="152400"/>
          <a:ext cx="10363200" cy="655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2438400" y="3013501"/>
            <a:ext cx="1676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/>
              <a:t>MVP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4168852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338BCB"/>
                </a:solidFill>
              </a:rPr>
              <a:t>Road</a:t>
            </a:r>
            <a:r>
              <a:rPr lang="en-US" dirty="0" smtClean="0">
                <a:solidFill>
                  <a:srgbClr val="338BCB"/>
                </a:solidFill>
              </a:rPr>
              <a:t> </a:t>
            </a:r>
            <a:r>
              <a:rPr lang="en-US" b="1" dirty="0" smtClean="0">
                <a:solidFill>
                  <a:srgbClr val="338BCB"/>
                </a:solidFill>
              </a:rPr>
              <a:t>Map</a:t>
            </a:r>
            <a:endParaRPr lang="uk-UA" b="1" dirty="0" smtClean="0">
              <a:solidFill>
                <a:srgbClr val="338BCB"/>
              </a:solidFill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1752600" y="5943600"/>
            <a:ext cx="868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6096000" y="5791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3810000" y="5791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8382000" y="5791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бъект 2"/>
          <p:cNvSpPr txBox="1">
            <a:spLocks/>
          </p:cNvSpPr>
          <p:nvPr/>
        </p:nvSpPr>
        <p:spPr>
          <a:xfrm>
            <a:off x="1978025" y="1828800"/>
            <a:ext cx="1828800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Arial" pitchFamily="34" charset="0"/>
              <a:buAutoNum type="arabicPeriod"/>
              <a:defRPr/>
            </a:pPr>
            <a:r>
              <a:rPr lang="ru-RU" sz="1200" dirty="0"/>
              <a:t>Главная страница (блок: слайдер, отзывы, хедер, футер)</a:t>
            </a:r>
          </a:p>
          <a:p>
            <a:pPr marL="228600" indent="-228600">
              <a:buFont typeface="Arial" pitchFamily="34" charset="0"/>
              <a:buAutoNum type="arabicPeriod"/>
              <a:defRPr/>
            </a:pPr>
            <a:r>
              <a:rPr lang="ru-RU" sz="1200" dirty="0"/>
              <a:t>Страница «Контакты» (с картами в статике)</a:t>
            </a:r>
          </a:p>
          <a:p>
            <a:pPr marL="228600" indent="-228600">
              <a:buFont typeface="Arial" pitchFamily="34" charset="0"/>
              <a:buAutoNum type="arabicPeriod"/>
              <a:defRPr/>
            </a:pPr>
            <a:r>
              <a:rPr lang="ru-RU" sz="1200" dirty="0"/>
              <a:t>Страница «О нас»</a:t>
            </a:r>
          </a:p>
          <a:p>
            <a:pPr marL="228600" indent="-228600">
              <a:buFont typeface="Arial" pitchFamily="34" charset="0"/>
              <a:buAutoNum type="arabicPeriod"/>
              <a:defRPr/>
            </a:pPr>
            <a:r>
              <a:rPr lang="ru-RU" sz="1200" dirty="0"/>
              <a:t>Страница «Команда»</a:t>
            </a:r>
          </a:p>
          <a:p>
            <a:pPr marL="228600" indent="-228600">
              <a:buFont typeface="Arial" pitchFamily="34" charset="0"/>
              <a:buAutoNum type="arabicPeriod"/>
              <a:defRPr/>
            </a:pPr>
            <a:r>
              <a:rPr lang="ru-RU" sz="1200" dirty="0"/>
              <a:t>Вход/выход в </a:t>
            </a:r>
            <a:r>
              <a:rPr lang="ru-RU" sz="1200" dirty="0" err="1"/>
              <a:t>профайл</a:t>
            </a:r>
            <a:r>
              <a:rPr lang="ru-RU" sz="1200" dirty="0"/>
              <a:t> админа</a:t>
            </a:r>
          </a:p>
          <a:p>
            <a:pPr marL="228600" indent="-228600">
              <a:buFont typeface="Arial" pitchFamily="34" charset="0"/>
              <a:buAutoNum type="arabicPeriod"/>
              <a:defRPr/>
            </a:pPr>
            <a:endParaRPr lang="ru-RU" sz="1200" dirty="0"/>
          </a:p>
          <a:p>
            <a:pPr marL="228600" indent="-228600">
              <a:buFont typeface="Arial" pitchFamily="34" charset="0"/>
              <a:buAutoNum type="arabicPeriod"/>
              <a:defRPr/>
            </a:pPr>
            <a:endParaRPr lang="en-US" sz="1200" dirty="0"/>
          </a:p>
          <a:p>
            <a:pPr marL="228600" indent="-228600">
              <a:buFont typeface="Arial" pitchFamily="34" charset="0"/>
              <a:buAutoNum type="arabicPeriod"/>
              <a:defRPr/>
            </a:pPr>
            <a:endParaRPr lang="ru-RU" sz="1200" dirty="0"/>
          </a:p>
          <a:p>
            <a:pPr marL="228600" indent="-228600">
              <a:buFont typeface="Arial" pitchFamily="34" charset="0"/>
              <a:buAutoNum type="arabicPeriod"/>
              <a:defRPr/>
            </a:pPr>
            <a:endParaRPr lang="uk-UA" sz="1200" dirty="0"/>
          </a:p>
        </p:txBody>
      </p:sp>
      <p:sp>
        <p:nvSpPr>
          <p:cNvPr id="17" name="Объект 2"/>
          <p:cNvSpPr txBox="1">
            <a:spLocks/>
          </p:cNvSpPr>
          <p:nvPr/>
        </p:nvSpPr>
        <p:spPr>
          <a:xfrm>
            <a:off x="6248400" y="1830388"/>
            <a:ext cx="1828800" cy="39624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Arial" pitchFamily="34" charset="0"/>
              <a:buAutoNum type="arabicPeriod"/>
              <a:defRPr/>
            </a:pPr>
            <a:r>
              <a:rPr lang="ru-RU" sz="1200" dirty="0"/>
              <a:t>Главная страница (дизайн)</a:t>
            </a:r>
          </a:p>
          <a:p>
            <a:pPr marL="228600" indent="-228600">
              <a:buFont typeface="Arial" pitchFamily="34" charset="0"/>
              <a:buAutoNum type="arabicPeriod"/>
              <a:defRPr/>
            </a:pPr>
            <a:r>
              <a:rPr lang="ru-RU" sz="1200" dirty="0"/>
              <a:t>Страница «Контакты» (</a:t>
            </a:r>
            <a:r>
              <a:rPr lang="en-US" sz="1200" dirty="0" err="1"/>
              <a:t>google</a:t>
            </a:r>
            <a:r>
              <a:rPr lang="en-US" sz="1200" dirty="0"/>
              <a:t> maps</a:t>
            </a:r>
            <a:r>
              <a:rPr lang="ru-RU" sz="1200" dirty="0"/>
              <a:t>)</a:t>
            </a:r>
          </a:p>
          <a:p>
            <a:pPr marL="228600" indent="-228600">
              <a:buFont typeface="Arial" pitchFamily="34" charset="0"/>
              <a:buAutoNum type="arabicPeriod"/>
              <a:defRPr/>
            </a:pPr>
            <a:r>
              <a:rPr lang="ru-RU" sz="1200" dirty="0"/>
              <a:t>Страница «Календарь»</a:t>
            </a:r>
          </a:p>
          <a:p>
            <a:pPr marL="228600" indent="-228600">
              <a:buFont typeface="Arial" pitchFamily="34" charset="0"/>
              <a:buAutoNum type="arabicPeriod"/>
              <a:defRPr/>
            </a:pPr>
            <a:r>
              <a:rPr lang="ru-RU" sz="1200" dirty="0"/>
              <a:t>Страница «Команда» (дизайн)</a:t>
            </a:r>
          </a:p>
          <a:p>
            <a:pPr marL="228600" indent="-228600">
              <a:buFont typeface="Arial" pitchFamily="34" charset="0"/>
              <a:buAutoNum type="arabicPeriod"/>
              <a:defRPr/>
            </a:pPr>
            <a:r>
              <a:rPr lang="ru-RU" sz="1200" dirty="0" err="1"/>
              <a:t>Профайл</a:t>
            </a:r>
            <a:r>
              <a:rPr lang="ru-RU" sz="1200" dirty="0"/>
              <a:t> админа  / редактирование новостей</a:t>
            </a:r>
          </a:p>
          <a:p>
            <a:pPr marL="228600" indent="-228600">
              <a:buFont typeface="Arial" pitchFamily="34" charset="0"/>
              <a:buAutoNum type="arabicPeriod"/>
              <a:defRPr/>
            </a:pPr>
            <a:r>
              <a:rPr lang="ru-RU" sz="1200" dirty="0"/>
              <a:t>Страница  «Новости»</a:t>
            </a:r>
          </a:p>
          <a:p>
            <a:pPr marL="228600" indent="-228600">
              <a:buFont typeface="Arial" pitchFamily="34" charset="0"/>
              <a:buAutoNum type="arabicPeriod"/>
              <a:defRPr/>
            </a:pPr>
            <a:r>
              <a:rPr lang="ru-RU" sz="1200" dirty="0"/>
              <a:t>Страница «Календарь» </a:t>
            </a:r>
          </a:p>
          <a:p>
            <a:pPr marL="228600" indent="-228600">
              <a:buFont typeface="Arial" pitchFamily="34" charset="0"/>
              <a:buAutoNum type="arabicPeriod"/>
              <a:defRPr/>
            </a:pPr>
            <a:r>
              <a:rPr lang="ru-RU" sz="1200" dirty="0" err="1"/>
              <a:t>Профайл</a:t>
            </a:r>
            <a:r>
              <a:rPr lang="ru-RU" sz="1200" dirty="0"/>
              <a:t> админа  / создание мероприятий в календаре</a:t>
            </a:r>
          </a:p>
          <a:p>
            <a:pPr marL="228600" indent="-228600">
              <a:buFont typeface="Arial" pitchFamily="34" charset="0"/>
              <a:buAutoNum type="arabicPeriod"/>
              <a:defRPr/>
            </a:pPr>
            <a:r>
              <a:rPr lang="ru-RU" sz="1200" dirty="0" err="1"/>
              <a:t>Профайл</a:t>
            </a:r>
            <a:r>
              <a:rPr lang="ru-RU" sz="1200" dirty="0"/>
              <a:t> админа / список заявок с возможностью их удаления и обработки</a:t>
            </a:r>
          </a:p>
          <a:p>
            <a:pPr marL="228600" indent="-228600">
              <a:buFont typeface="Arial" pitchFamily="34" charset="0"/>
              <a:buAutoNum type="arabicPeriod"/>
              <a:defRPr/>
            </a:pPr>
            <a:r>
              <a:rPr lang="ru-RU" sz="1200" dirty="0"/>
              <a:t>Страница «Галерея»</a:t>
            </a:r>
          </a:p>
          <a:p>
            <a:pPr marL="228600" indent="-228600">
              <a:buFont typeface="Arial" pitchFamily="34" charset="0"/>
              <a:buAutoNum type="arabicPeriod"/>
              <a:defRPr/>
            </a:pPr>
            <a:endParaRPr lang="ru-RU" sz="1200" dirty="0"/>
          </a:p>
          <a:p>
            <a:pPr marL="228600" indent="-228600">
              <a:buFont typeface="Arial" pitchFamily="34" charset="0"/>
              <a:buAutoNum type="arabicPeriod"/>
              <a:defRPr/>
            </a:pPr>
            <a:endParaRPr lang="uk-UA" sz="1200" dirty="0"/>
          </a:p>
        </p:txBody>
      </p:sp>
      <p:sp>
        <p:nvSpPr>
          <p:cNvPr id="18" name="Объект 2"/>
          <p:cNvSpPr txBox="1">
            <a:spLocks/>
          </p:cNvSpPr>
          <p:nvPr/>
        </p:nvSpPr>
        <p:spPr>
          <a:xfrm>
            <a:off x="8393113" y="1922463"/>
            <a:ext cx="1828800" cy="39624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Arial" pitchFamily="34" charset="0"/>
              <a:buAutoNum type="arabicPeriod"/>
              <a:defRPr/>
            </a:pPr>
            <a:r>
              <a:rPr lang="ru-RU" sz="1200" dirty="0"/>
              <a:t>Главная страница (актуализация информации заказчика: текст, фото, отзывы)</a:t>
            </a:r>
          </a:p>
          <a:p>
            <a:pPr marL="228600" indent="-228600">
              <a:buFont typeface="Arial" pitchFamily="34" charset="0"/>
              <a:buAutoNum type="arabicPeriod"/>
              <a:defRPr/>
            </a:pPr>
            <a:r>
              <a:rPr lang="ru-RU" sz="1200" dirty="0"/>
              <a:t>Страница «О нас» (актуализация информации заказчика: текст, дизайн)</a:t>
            </a:r>
          </a:p>
          <a:p>
            <a:pPr marL="228600" indent="-228600">
              <a:buFont typeface="Arial" pitchFamily="34" charset="0"/>
              <a:buAutoNum type="arabicPeriod"/>
              <a:defRPr/>
            </a:pPr>
            <a:r>
              <a:rPr lang="ru-RU" sz="1200" dirty="0"/>
              <a:t>Страница «Команда» - дизайн</a:t>
            </a:r>
          </a:p>
          <a:p>
            <a:pPr marL="228600" indent="-228600">
              <a:buFont typeface="Arial" pitchFamily="34" charset="0"/>
              <a:buAutoNum type="arabicPeriod"/>
              <a:defRPr/>
            </a:pPr>
            <a:r>
              <a:rPr lang="ru-RU" sz="1200" dirty="0"/>
              <a:t>Унификация информации в календаре, новостях</a:t>
            </a:r>
          </a:p>
          <a:p>
            <a:pPr marL="228600" indent="-228600">
              <a:buFont typeface="Arial" pitchFamily="34" charset="0"/>
              <a:buAutoNum type="arabicPeriod"/>
              <a:defRPr/>
            </a:pPr>
            <a:r>
              <a:rPr lang="ru-RU" sz="1200" dirty="0" err="1"/>
              <a:t>Профайл</a:t>
            </a:r>
            <a:r>
              <a:rPr lang="ru-RU" sz="1200" dirty="0"/>
              <a:t> админа / дополнительные поля с возможностью их сортировки</a:t>
            </a:r>
          </a:p>
          <a:p>
            <a:pPr marL="228600" indent="-228600">
              <a:buFont typeface="Arial" pitchFamily="34" charset="0"/>
              <a:buAutoNum type="arabicPeriod"/>
              <a:defRPr/>
            </a:pPr>
            <a:endParaRPr lang="ru-RU" sz="1200" dirty="0"/>
          </a:p>
          <a:p>
            <a:pPr marL="0" indent="0">
              <a:buNone/>
              <a:defRPr/>
            </a:pPr>
            <a:endParaRPr lang="en-US" sz="1200" dirty="0"/>
          </a:p>
          <a:p>
            <a:pPr marL="228600" indent="-228600">
              <a:buFont typeface="Arial" pitchFamily="34" charset="0"/>
              <a:buAutoNum type="arabicPeriod"/>
              <a:defRPr/>
            </a:pPr>
            <a:endParaRPr lang="ru-RU" sz="1200" dirty="0"/>
          </a:p>
          <a:p>
            <a:pPr marL="228600" indent="-228600">
              <a:buFont typeface="Arial" pitchFamily="34" charset="0"/>
              <a:buAutoNum type="arabicPeriod"/>
              <a:defRPr/>
            </a:pPr>
            <a:endParaRPr lang="uk-UA" sz="1200" dirty="0"/>
          </a:p>
        </p:txBody>
      </p:sp>
      <p:sp>
        <p:nvSpPr>
          <p:cNvPr id="19" name="Объект 2"/>
          <p:cNvSpPr txBox="1">
            <a:spLocks/>
          </p:cNvSpPr>
          <p:nvPr/>
        </p:nvSpPr>
        <p:spPr>
          <a:xfrm>
            <a:off x="4019550" y="1922463"/>
            <a:ext cx="1828800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Arial" pitchFamily="34" charset="0"/>
              <a:buAutoNum type="arabicPeriod"/>
              <a:defRPr/>
            </a:pPr>
            <a:r>
              <a:rPr lang="ru-RU" sz="1200" dirty="0"/>
              <a:t>Главная страница (дизайн)</a:t>
            </a:r>
          </a:p>
          <a:p>
            <a:pPr marL="228600" indent="-228600">
              <a:buFont typeface="Arial" pitchFamily="34" charset="0"/>
              <a:buAutoNum type="arabicPeriod"/>
              <a:defRPr/>
            </a:pPr>
            <a:r>
              <a:rPr lang="ru-RU" sz="1200" dirty="0"/>
              <a:t>Дизайн хедера, слайдера</a:t>
            </a:r>
          </a:p>
          <a:p>
            <a:pPr marL="228600" indent="-228600">
              <a:buFont typeface="Arial" pitchFamily="34" charset="0"/>
              <a:buAutoNum type="arabicPeriod"/>
              <a:defRPr/>
            </a:pPr>
            <a:r>
              <a:rPr lang="ru-RU" sz="1200" dirty="0"/>
              <a:t>Главная страница (отображение блока новостей)</a:t>
            </a:r>
          </a:p>
          <a:p>
            <a:pPr marL="228600" indent="-228600">
              <a:buFont typeface="Arial" pitchFamily="34" charset="0"/>
              <a:buAutoNum type="arabicPeriod"/>
              <a:defRPr/>
            </a:pPr>
            <a:r>
              <a:rPr lang="ru-RU" sz="1200" dirty="0" err="1"/>
              <a:t>Профайл</a:t>
            </a:r>
            <a:r>
              <a:rPr lang="ru-RU" sz="1200" dirty="0"/>
              <a:t> админа / создание новостей</a:t>
            </a:r>
          </a:p>
          <a:p>
            <a:pPr marL="228600" indent="-228600">
              <a:buFont typeface="Arial" pitchFamily="34" charset="0"/>
              <a:buAutoNum type="arabicPeriod"/>
              <a:defRPr/>
            </a:pPr>
            <a:r>
              <a:rPr lang="ru-RU" sz="1200" dirty="0" err="1"/>
              <a:t>Профайл</a:t>
            </a:r>
            <a:r>
              <a:rPr lang="ru-RU" sz="1200" dirty="0"/>
              <a:t> админа / список заявок с возможностью их сортировки</a:t>
            </a:r>
          </a:p>
          <a:p>
            <a:pPr marL="228600" indent="-228600">
              <a:buFont typeface="Arial" pitchFamily="34" charset="0"/>
              <a:buAutoNum type="arabicPeriod"/>
              <a:defRPr/>
            </a:pPr>
            <a:endParaRPr lang="ru-RU" sz="1200" dirty="0"/>
          </a:p>
          <a:p>
            <a:pPr marL="228600" indent="-228600">
              <a:buFont typeface="Arial" pitchFamily="34" charset="0"/>
              <a:buAutoNum type="arabicPeriod"/>
              <a:defRPr/>
            </a:pPr>
            <a:endParaRPr lang="en-US" sz="1200" dirty="0"/>
          </a:p>
          <a:p>
            <a:pPr marL="228600" indent="-228600">
              <a:buFont typeface="Arial" pitchFamily="34" charset="0"/>
              <a:buAutoNum type="arabicPeriod"/>
              <a:defRPr/>
            </a:pPr>
            <a:endParaRPr lang="ru-RU" sz="1200" dirty="0"/>
          </a:p>
          <a:p>
            <a:pPr marL="228600" indent="-228600">
              <a:buFont typeface="Arial" pitchFamily="34" charset="0"/>
              <a:buAutoNum type="arabicPeriod"/>
              <a:defRPr/>
            </a:pPr>
            <a:endParaRPr lang="uk-UA" sz="1200" dirty="0"/>
          </a:p>
        </p:txBody>
      </p:sp>
      <p:sp>
        <p:nvSpPr>
          <p:cNvPr id="18443" name="TextBox 21"/>
          <p:cNvSpPr txBox="1">
            <a:spLocks noChangeArrowheads="1"/>
          </p:cNvSpPr>
          <p:nvPr/>
        </p:nvSpPr>
        <p:spPr bwMode="auto">
          <a:xfrm>
            <a:off x="9420225" y="6096003"/>
            <a:ext cx="11049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200">
                <a:latin typeface="Verdana" panose="020B0604030504040204" pitchFamily="34" charset="0"/>
              </a:rPr>
              <a:t>12.08.2016</a:t>
            </a:r>
            <a:endParaRPr lang="uk-UA" altLang="ru-RU" sz="1200">
              <a:latin typeface="Verdana" panose="020B0604030504040204" pitchFamily="34" charset="0"/>
            </a:endParaRPr>
          </a:p>
        </p:txBody>
      </p:sp>
      <p:sp>
        <p:nvSpPr>
          <p:cNvPr id="18444" name="TextBox 22"/>
          <p:cNvSpPr txBox="1">
            <a:spLocks noChangeArrowheads="1"/>
          </p:cNvSpPr>
          <p:nvPr/>
        </p:nvSpPr>
        <p:spPr bwMode="auto">
          <a:xfrm>
            <a:off x="7785100" y="6116641"/>
            <a:ext cx="1104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200">
                <a:latin typeface="Verdana" panose="020B0604030504040204" pitchFamily="34" charset="0"/>
              </a:rPr>
              <a:t>05.08.2016</a:t>
            </a:r>
            <a:endParaRPr lang="uk-UA" altLang="ru-RU" sz="1200">
              <a:latin typeface="Verdana" panose="020B0604030504040204" pitchFamily="34" charset="0"/>
            </a:endParaRPr>
          </a:p>
        </p:txBody>
      </p:sp>
      <p:sp>
        <p:nvSpPr>
          <p:cNvPr id="18445" name="TextBox 23"/>
          <p:cNvSpPr txBox="1">
            <a:spLocks noChangeArrowheads="1"/>
          </p:cNvSpPr>
          <p:nvPr/>
        </p:nvSpPr>
        <p:spPr bwMode="auto">
          <a:xfrm>
            <a:off x="5784850" y="6145216"/>
            <a:ext cx="1104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200">
                <a:latin typeface="Verdana" panose="020B0604030504040204" pitchFamily="34" charset="0"/>
              </a:rPr>
              <a:t>29.07.2016</a:t>
            </a:r>
            <a:endParaRPr lang="uk-UA" altLang="ru-RU" sz="1200">
              <a:latin typeface="Verdana" panose="020B0604030504040204" pitchFamily="34" charset="0"/>
            </a:endParaRPr>
          </a:p>
        </p:txBody>
      </p:sp>
      <p:sp>
        <p:nvSpPr>
          <p:cNvPr id="18446" name="TextBox 24"/>
          <p:cNvSpPr txBox="1">
            <a:spLocks noChangeArrowheads="1"/>
          </p:cNvSpPr>
          <p:nvPr/>
        </p:nvSpPr>
        <p:spPr bwMode="auto">
          <a:xfrm>
            <a:off x="3346450" y="6159503"/>
            <a:ext cx="1104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200">
                <a:latin typeface="Verdana" panose="020B0604030504040204" pitchFamily="34" charset="0"/>
              </a:rPr>
              <a:t>22.07.2016</a:t>
            </a:r>
            <a:endParaRPr lang="uk-UA" altLang="ru-RU" sz="1200">
              <a:latin typeface="Verdana" panose="020B0604030504040204" pitchFamily="34" charset="0"/>
            </a:endParaRPr>
          </a:p>
        </p:txBody>
      </p:sp>
      <p:sp>
        <p:nvSpPr>
          <p:cNvPr id="18447" name="TextBox 25"/>
          <p:cNvSpPr txBox="1">
            <a:spLocks noChangeArrowheads="1"/>
          </p:cNvSpPr>
          <p:nvPr/>
        </p:nvSpPr>
        <p:spPr bwMode="auto">
          <a:xfrm>
            <a:off x="1514475" y="6162678"/>
            <a:ext cx="1104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200">
                <a:latin typeface="Verdana" panose="020B0604030504040204" pitchFamily="34" charset="0"/>
              </a:rPr>
              <a:t>15.07.2016</a:t>
            </a:r>
            <a:endParaRPr lang="uk-UA" altLang="ru-RU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38BCB"/>
                </a:solidFill>
              </a:rPr>
              <a:t>Tech Background</a:t>
            </a:r>
            <a:endParaRPr lang="ru-RU" dirty="0">
              <a:solidFill>
                <a:srgbClr val="338BCB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1734232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8271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hlinkClick r:id="rId2"/>
          </p:cNvPr>
          <p:cNvSpPr/>
          <p:nvPr/>
        </p:nvSpPr>
        <p:spPr>
          <a:xfrm>
            <a:off x="3200400" y="2743200"/>
            <a:ext cx="59511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338BCB"/>
                </a:solidFill>
                <a:latin typeface="+mj-lt"/>
              </a:rPr>
              <a:t>ufs.herokuapp.com</a:t>
            </a:r>
            <a:endParaRPr lang="ru-RU" sz="4800" dirty="0">
              <a:solidFill>
                <a:srgbClr val="338BCB"/>
              </a:solidFill>
              <a:latin typeface="+mj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957" y="2587198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48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8BCB"/>
                </a:solidFill>
              </a:rPr>
              <a:t>QA</a:t>
            </a:r>
            <a:endParaRPr lang="ru-RU" dirty="0">
              <a:solidFill>
                <a:srgbClr val="338BCB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371" y="1752600"/>
            <a:ext cx="6084983" cy="335279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solidFill>
                  <a:srgbClr val="338BCB"/>
                </a:solidFill>
              </a:rPr>
              <a:t>- User stories / Test cases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338BCB"/>
                </a:solidFill>
              </a:rPr>
              <a:t>- Definition of Done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338BCB"/>
                </a:solidFill>
              </a:rPr>
              <a:t>- Non-functional requirements</a:t>
            </a:r>
          </a:p>
          <a:p>
            <a:pPr marL="0" indent="0">
              <a:buNone/>
              <a:defRPr/>
            </a:pPr>
            <a:endParaRPr lang="en-US" dirty="0" smtClean="0">
              <a:solidFill>
                <a:srgbClr val="338BCB"/>
              </a:solidFill>
            </a:endParaRPr>
          </a:p>
          <a:p>
            <a:pPr marL="0" indent="0">
              <a:buNone/>
              <a:defRPr/>
            </a:pPr>
            <a:endParaRPr lang="uk-UA" dirty="0" smtClean="0">
              <a:solidFill>
                <a:srgbClr val="338BCB"/>
              </a:solidFill>
            </a:endParaRPr>
          </a:p>
          <a:p>
            <a:endParaRPr lang="ru-RU" dirty="0">
              <a:solidFill>
                <a:srgbClr val="338BCB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086600" y="3657600"/>
            <a:ext cx="4800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sz="3200" dirty="0">
                <a:solidFill>
                  <a:srgbClr val="338BCB"/>
                </a:solidFill>
              </a:rPr>
              <a:t>Tools</a:t>
            </a:r>
            <a:r>
              <a:rPr lang="en-US" sz="3200" dirty="0" smtClean="0">
                <a:solidFill>
                  <a:srgbClr val="338BCB"/>
                </a:solidFill>
              </a:rPr>
              <a:t>:</a:t>
            </a:r>
          </a:p>
          <a:p>
            <a:pPr marL="0" indent="0">
              <a:buNone/>
              <a:defRPr/>
            </a:pPr>
            <a:endParaRPr lang="en-US" sz="3200" dirty="0">
              <a:solidFill>
                <a:srgbClr val="338BCB"/>
              </a:solidFill>
            </a:endParaRPr>
          </a:p>
          <a:p>
            <a:pPr marL="0" indent="0">
              <a:buNone/>
              <a:defRPr/>
            </a:pPr>
            <a:r>
              <a:rPr lang="en-US" sz="3200" dirty="0">
                <a:solidFill>
                  <a:srgbClr val="338BCB"/>
                </a:solidFill>
              </a:rPr>
              <a:t>- Browsers</a:t>
            </a:r>
          </a:p>
          <a:p>
            <a:pPr marL="0" indent="0">
              <a:buNone/>
              <a:defRPr/>
            </a:pPr>
            <a:r>
              <a:rPr lang="en-US" sz="3200" dirty="0">
                <a:solidFill>
                  <a:srgbClr val="338BCB"/>
                </a:solidFill>
              </a:rPr>
              <a:t>- </a:t>
            </a:r>
            <a:r>
              <a:rPr lang="en-US" sz="3200" dirty="0" smtClean="0">
                <a:solidFill>
                  <a:srgbClr val="338BCB"/>
                </a:solidFill>
              </a:rPr>
              <a:t>Devices</a:t>
            </a:r>
            <a:endParaRPr lang="en-US" sz="3200" dirty="0">
              <a:solidFill>
                <a:srgbClr val="338BCB"/>
              </a:solidFill>
            </a:endParaRPr>
          </a:p>
          <a:p>
            <a:pPr marL="0" indent="0">
              <a:buNone/>
              <a:defRPr/>
            </a:pPr>
            <a:r>
              <a:rPr lang="ru-RU" sz="3200" dirty="0">
                <a:solidFill>
                  <a:srgbClr val="338BCB"/>
                </a:solidFill>
              </a:rPr>
              <a:t>- </a:t>
            </a:r>
            <a:r>
              <a:rPr lang="en-US" sz="3200" dirty="0">
                <a:solidFill>
                  <a:srgbClr val="338BCB"/>
                </a:solidFill>
              </a:rPr>
              <a:t>Mattkersley.com</a:t>
            </a:r>
          </a:p>
        </p:txBody>
      </p:sp>
    </p:spTree>
    <p:extLst>
      <p:ext uri="{BB962C8B-B14F-4D97-AF65-F5344CB8AC3E}">
        <p14:creationId xmlns:p14="http://schemas.microsoft.com/office/powerpoint/2010/main" val="1546516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b="1" dirty="0" smtClean="0">
                <a:solidFill>
                  <a:srgbClr val="338BCB"/>
                </a:solidFill>
              </a:rPr>
              <a:t>Future enhancements </a:t>
            </a:r>
            <a:endParaRPr lang="ru-RU" dirty="0">
              <a:solidFill>
                <a:srgbClr val="338BCB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1752600"/>
            <a:ext cx="10972800" cy="4525963"/>
          </a:xfrm>
        </p:spPr>
        <p:txBody>
          <a:bodyPr/>
          <a:lstStyle/>
          <a:p>
            <a:pPr marL="457200" lvl="1" indent="0" eaLnBrk="1" hangingPunct="1">
              <a:buNone/>
              <a:defRPr/>
            </a:pPr>
            <a:r>
              <a:rPr lang="ru-RU" altLang="ru-RU" dirty="0" smtClean="0"/>
              <a:t>Магазин</a:t>
            </a:r>
            <a:endParaRPr lang="en-US" altLang="ru-RU" dirty="0" smtClean="0"/>
          </a:p>
          <a:p>
            <a:pPr lvl="1" eaLnBrk="1" hangingPunct="1">
              <a:buFont typeface="Arial" charset="0"/>
              <a:buChar char="–"/>
              <a:defRPr/>
            </a:pPr>
            <a:endParaRPr lang="en-US" altLang="ru-RU" dirty="0" smtClean="0"/>
          </a:p>
          <a:p>
            <a:pPr marL="457200" lvl="1" indent="0" eaLnBrk="1" hangingPunct="1">
              <a:buNone/>
              <a:defRPr/>
            </a:pPr>
            <a:r>
              <a:rPr lang="ru-RU" altLang="ru-RU" dirty="0" smtClean="0"/>
              <a:t>Личный кабинет для учеников школы</a:t>
            </a:r>
            <a:endParaRPr lang="en-US" altLang="ru-RU" dirty="0" smtClean="0"/>
          </a:p>
          <a:p>
            <a:pPr marL="457200" lvl="1" indent="0" eaLnBrk="1" hangingPunct="1">
              <a:buNone/>
              <a:defRPr/>
            </a:pPr>
            <a:endParaRPr lang="en-US" altLang="ru-RU" dirty="0"/>
          </a:p>
          <a:p>
            <a:pPr marL="457200" lvl="1" indent="0" eaLnBrk="1" hangingPunct="1">
              <a:buNone/>
              <a:defRPr/>
            </a:pPr>
            <a:r>
              <a:rPr lang="en-US" altLang="ru-RU" dirty="0"/>
              <a:t>Admin profile / </a:t>
            </a:r>
            <a:r>
              <a:rPr lang="ru-RU" altLang="ru-RU" dirty="0" smtClean="0"/>
              <a:t>Редактор галереи</a:t>
            </a:r>
            <a:endParaRPr lang="en-US" altLang="ru-RU" dirty="0" smtClean="0"/>
          </a:p>
          <a:p>
            <a:pPr lvl="1" eaLnBrk="1" hangingPunct="1">
              <a:buFont typeface="Arial" charset="0"/>
              <a:buChar char="–"/>
              <a:defRPr/>
            </a:pPr>
            <a:endParaRPr lang="en-US" altLang="ru-RU" dirty="0"/>
          </a:p>
          <a:p>
            <a:pPr marL="457200" lvl="1" indent="0" eaLnBrk="1" hangingPunct="1">
              <a:buNone/>
              <a:defRPr/>
            </a:pPr>
            <a:r>
              <a:rPr lang="en-US" altLang="ru-RU" dirty="0" smtClean="0"/>
              <a:t> Admin </a:t>
            </a:r>
            <a:r>
              <a:rPr lang="en-US" altLang="ru-RU" dirty="0"/>
              <a:t>profile / </a:t>
            </a:r>
            <a:r>
              <a:rPr lang="ru-RU" altLang="ru-RU" dirty="0" smtClean="0"/>
              <a:t>Редактор </a:t>
            </a:r>
            <a:r>
              <a:rPr lang="ru-RU" altLang="ru-RU" dirty="0"/>
              <a:t>страницы «Команда</a:t>
            </a:r>
            <a:r>
              <a:rPr lang="ru-RU" altLang="ru-RU" dirty="0" smtClean="0"/>
              <a:t>»</a:t>
            </a:r>
            <a:endParaRPr lang="en-US" alt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149" y="1600200"/>
            <a:ext cx="701406" cy="70140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753" y="2636568"/>
            <a:ext cx="716231" cy="71623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82" y="3721730"/>
            <a:ext cx="650296" cy="65029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598798"/>
            <a:ext cx="811402" cy="81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89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338BCB"/>
                </a:solidFill>
              </a:rPr>
              <a:t>Итого</a:t>
            </a:r>
            <a:endParaRPr lang="ru-RU" dirty="0">
              <a:solidFill>
                <a:srgbClr val="338BCB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645441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4168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b="1" dirty="0" smtClean="0">
                <a:solidFill>
                  <a:srgbClr val="338BCB"/>
                </a:solidFill>
              </a:rPr>
              <a:t>Lessons &amp; Conclusions</a:t>
            </a:r>
            <a:endParaRPr lang="ru-RU" dirty="0">
              <a:solidFill>
                <a:srgbClr val="338BCB"/>
              </a:solidFill>
            </a:endParaRPr>
          </a:p>
        </p:txBody>
      </p:sp>
      <p:sp>
        <p:nvSpPr>
          <p:cNvPr id="4" name="Прямоугольная выноска 3"/>
          <p:cNvSpPr/>
          <p:nvPr/>
        </p:nvSpPr>
        <p:spPr>
          <a:xfrm>
            <a:off x="609600" y="2057400"/>
            <a:ext cx="4648200" cy="1676400"/>
          </a:xfrm>
          <a:prstGeom prst="wedgeRectCallout">
            <a:avLst>
              <a:gd name="adj1" fmla="val 23806"/>
              <a:gd name="adj2" fmla="val -669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Сформирована</a:t>
            </a:r>
            <a:r>
              <a:rPr lang="uk-UA" sz="2400" dirty="0" smtClean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uk-UA" sz="2400" dirty="0" smtClean="0">
                <a:solidFill>
                  <a:schemeClr val="tx1"/>
                </a:solidFill>
              </a:rPr>
              <a:t>команда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Прямоугольная выноска 5"/>
          <p:cNvSpPr/>
          <p:nvPr/>
        </p:nvSpPr>
        <p:spPr>
          <a:xfrm>
            <a:off x="613272" y="4495800"/>
            <a:ext cx="4648200" cy="1676400"/>
          </a:xfrm>
          <a:prstGeom prst="wedgeRectCallout">
            <a:avLst>
              <a:gd name="adj1" fmla="val 23806"/>
              <a:gd name="adj2" fmla="val -66964"/>
            </a:avLst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Реализован </a:t>
            </a:r>
            <a:r>
              <a:rPr lang="en-US" sz="2400" dirty="0" smtClean="0">
                <a:solidFill>
                  <a:schemeClr val="tx1"/>
                </a:solidFill>
              </a:rPr>
              <a:t>MVP</a:t>
            </a:r>
            <a:endParaRPr lang="ru-RU" sz="2400" dirty="0" smtClean="0">
              <a:solidFill>
                <a:schemeClr val="tx1"/>
              </a:solidFill>
            </a:endParaRPr>
          </a:p>
          <a:p>
            <a:pPr algn="r"/>
            <a:r>
              <a:rPr lang="uk-UA" sz="2400" dirty="0" smtClean="0">
                <a:solidFill>
                  <a:schemeClr val="tx1"/>
                </a:solidFill>
              </a:rPr>
              <a:t>за 4 </a:t>
            </a:r>
            <a:r>
              <a:rPr lang="uk-UA" sz="2400" dirty="0" err="1" smtClean="0">
                <a:solidFill>
                  <a:schemeClr val="tx1"/>
                </a:solidFill>
              </a:rPr>
              <a:t>недели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" name="Прямоугольная выноска 6"/>
          <p:cNvSpPr/>
          <p:nvPr/>
        </p:nvSpPr>
        <p:spPr>
          <a:xfrm>
            <a:off x="6947971" y="2057400"/>
            <a:ext cx="4648200" cy="1676400"/>
          </a:xfrm>
          <a:prstGeom prst="wedgeRectCallout">
            <a:avLst>
              <a:gd name="adj1" fmla="val 23806"/>
              <a:gd name="adj2" fmla="val -66964"/>
            </a:avLst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400" dirty="0" err="1" smtClean="0">
                <a:solidFill>
                  <a:schemeClr val="tx1"/>
                </a:solidFill>
              </a:rPr>
              <a:t>Использован</a:t>
            </a:r>
            <a:r>
              <a:rPr lang="uk-UA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SCRUM </a:t>
            </a:r>
            <a:endParaRPr lang="ru-RU" sz="2400" dirty="0" smtClean="0">
              <a:solidFill>
                <a:schemeClr val="tx1"/>
              </a:solidFill>
            </a:endParaRPr>
          </a:p>
          <a:p>
            <a:r>
              <a:rPr lang="uk-UA" sz="2400" dirty="0" smtClean="0">
                <a:solidFill>
                  <a:schemeClr val="tx1"/>
                </a:solidFill>
              </a:rPr>
              <a:t>на </a:t>
            </a:r>
            <a:r>
              <a:rPr lang="uk-UA" sz="2400" dirty="0" err="1" smtClean="0">
                <a:solidFill>
                  <a:schemeClr val="tx1"/>
                </a:solidFill>
              </a:rPr>
              <a:t>практике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Прямоугольная выноска 7"/>
          <p:cNvSpPr/>
          <p:nvPr/>
        </p:nvSpPr>
        <p:spPr>
          <a:xfrm>
            <a:off x="6918593" y="4495800"/>
            <a:ext cx="4648200" cy="1676400"/>
          </a:xfrm>
          <a:prstGeom prst="wedgeRectCallout">
            <a:avLst>
              <a:gd name="adj1" fmla="val 23806"/>
              <a:gd name="adj2" fmla="val -669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 smtClean="0">
                <a:solidFill>
                  <a:schemeClr val="tx1"/>
                </a:solidFill>
              </a:rPr>
              <a:t>Получен опыт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создания продукта 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готового к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ru-RU" sz="2400" dirty="0" smtClean="0">
                <a:solidFill>
                  <a:schemeClr val="tx1"/>
                </a:solidFill>
              </a:rPr>
              <a:t>использованию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914400" y="2400300"/>
            <a:ext cx="990600" cy="990600"/>
          </a:xfrm>
          <a:prstGeom prst="ellipse">
            <a:avLst/>
          </a:prstGeom>
          <a:solidFill>
            <a:srgbClr val="338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</a:t>
            </a:r>
            <a:endParaRPr lang="ru-RU" sz="3600" dirty="0"/>
          </a:p>
        </p:txBody>
      </p:sp>
      <p:sp>
        <p:nvSpPr>
          <p:cNvPr id="9" name="Овал 8"/>
          <p:cNvSpPr/>
          <p:nvPr/>
        </p:nvSpPr>
        <p:spPr>
          <a:xfrm>
            <a:off x="914400" y="4838700"/>
            <a:ext cx="990600" cy="990600"/>
          </a:xfrm>
          <a:prstGeom prst="ellipse">
            <a:avLst/>
          </a:prstGeom>
          <a:solidFill>
            <a:srgbClr val="338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2</a:t>
            </a:r>
            <a:endParaRPr lang="ru-RU" sz="3600" dirty="0"/>
          </a:p>
        </p:txBody>
      </p:sp>
      <p:sp>
        <p:nvSpPr>
          <p:cNvPr id="10" name="Овал 9"/>
          <p:cNvSpPr/>
          <p:nvPr/>
        </p:nvSpPr>
        <p:spPr>
          <a:xfrm>
            <a:off x="10363200" y="2376430"/>
            <a:ext cx="990600" cy="990600"/>
          </a:xfrm>
          <a:prstGeom prst="ellipse">
            <a:avLst/>
          </a:prstGeom>
          <a:solidFill>
            <a:srgbClr val="338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3</a:t>
            </a:r>
            <a:endParaRPr lang="ru-RU" sz="3600" dirty="0"/>
          </a:p>
        </p:txBody>
      </p:sp>
      <p:sp>
        <p:nvSpPr>
          <p:cNvPr id="11" name="Овал 10"/>
          <p:cNvSpPr/>
          <p:nvPr/>
        </p:nvSpPr>
        <p:spPr>
          <a:xfrm>
            <a:off x="10363200" y="4803813"/>
            <a:ext cx="990600" cy="990600"/>
          </a:xfrm>
          <a:prstGeom prst="ellipse">
            <a:avLst/>
          </a:prstGeom>
          <a:solidFill>
            <a:srgbClr val="338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4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93914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ьная выноска 4"/>
          <p:cNvSpPr/>
          <p:nvPr/>
        </p:nvSpPr>
        <p:spPr>
          <a:xfrm rot="20477890">
            <a:off x="-673149" y="-1405615"/>
            <a:ext cx="13538294" cy="8458200"/>
          </a:xfrm>
          <a:prstGeom prst="wedgeEllipseCallout">
            <a:avLst>
              <a:gd name="adj1" fmla="val 33234"/>
              <a:gd name="adj2" fmla="val 674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8BCB"/>
                </a:solidFill>
              </a:rPr>
              <a:t>QUESTIONS</a:t>
            </a:r>
            <a:endParaRPr lang="ru-RU" dirty="0">
              <a:solidFill>
                <a:srgbClr val="338BCB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018" y="15240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3145100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8BCB"/>
                </a:solidFill>
              </a:rPr>
              <a:t>MEET THE TEAM</a:t>
            </a:r>
            <a:endParaRPr lang="ru-RU" dirty="0">
              <a:solidFill>
                <a:srgbClr val="338BCB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365" y="1853721"/>
            <a:ext cx="2031694" cy="203169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40868"/>
            <a:ext cx="2057400" cy="20574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376" y="1845324"/>
            <a:ext cx="2057400" cy="20574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684" y="1783871"/>
            <a:ext cx="2114397" cy="211439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89" y="1840868"/>
            <a:ext cx="2057400" cy="205740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14400" y="4067444"/>
            <a:ext cx="1752600" cy="923330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ru-RU" dirty="0" smtClean="0"/>
              <a:t>Таня</a:t>
            </a:r>
          </a:p>
          <a:p>
            <a:r>
              <a:rPr lang="uk-UA" dirty="0" err="1" smtClean="0"/>
              <a:t>Себастиян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033389" y="4067444"/>
            <a:ext cx="1752600" cy="923330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ru-RU" dirty="0" smtClean="0"/>
              <a:t>Наташа Романчук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5206582" y="4067444"/>
            <a:ext cx="1752600" cy="923330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ru-RU" dirty="0" smtClean="0"/>
              <a:t>Артур</a:t>
            </a:r>
          </a:p>
          <a:p>
            <a:r>
              <a:rPr lang="uk-UA" dirty="0" err="1" smtClean="0"/>
              <a:t>Лозов</a:t>
            </a:r>
            <a:r>
              <a:rPr lang="ru-RU" dirty="0" smtClean="0"/>
              <a:t>ой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7379776" y="4067444"/>
            <a:ext cx="1752600" cy="923330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ru-RU" dirty="0" smtClean="0"/>
              <a:t>Игорь</a:t>
            </a:r>
          </a:p>
          <a:p>
            <a:r>
              <a:rPr lang="ru-RU" dirty="0" err="1" smtClean="0"/>
              <a:t>Кобыжча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9485912" y="4067444"/>
            <a:ext cx="1752600" cy="923330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ru-RU" dirty="0" smtClean="0"/>
              <a:t>Тарас</a:t>
            </a:r>
          </a:p>
          <a:p>
            <a:r>
              <a:rPr lang="ru-RU" dirty="0" err="1" smtClean="0"/>
              <a:t>Павлюк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914400" y="5181066"/>
            <a:ext cx="1752600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sz="1400" dirty="0" smtClean="0"/>
          </a:p>
          <a:p>
            <a:r>
              <a:rPr lang="ru-RU" sz="1400" dirty="0" smtClean="0"/>
              <a:t>Опыт</a:t>
            </a:r>
            <a:r>
              <a:rPr lang="en-US" sz="1400" dirty="0" smtClean="0"/>
              <a:t> Front-End</a:t>
            </a:r>
            <a:r>
              <a:rPr lang="ru-RU" sz="1400" dirty="0" smtClean="0"/>
              <a:t>:</a:t>
            </a:r>
          </a:p>
          <a:p>
            <a:r>
              <a:rPr lang="ru-RU" sz="1400" b="1" dirty="0" smtClean="0"/>
              <a:t>1 год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3041652" y="5181066"/>
            <a:ext cx="1752600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sz="1400" dirty="0" smtClean="0"/>
          </a:p>
          <a:p>
            <a:r>
              <a:rPr lang="ru-RU" sz="1400" dirty="0" smtClean="0"/>
              <a:t>Опыт</a:t>
            </a:r>
            <a:r>
              <a:rPr lang="en-US" sz="1400" dirty="0" smtClean="0"/>
              <a:t> BA/QA</a:t>
            </a:r>
            <a:r>
              <a:rPr lang="ru-RU" sz="1400" dirty="0" smtClean="0"/>
              <a:t>:</a:t>
            </a:r>
            <a:endParaRPr lang="en-US" sz="1400" dirty="0" smtClean="0"/>
          </a:p>
          <a:p>
            <a:r>
              <a:rPr lang="uk-UA" sz="1400" b="1" dirty="0"/>
              <a:t>-</a:t>
            </a:r>
            <a:endParaRPr lang="ru-RU" sz="1400" b="1" dirty="0" smtClean="0"/>
          </a:p>
        </p:txBody>
      </p:sp>
      <p:sp>
        <p:nvSpPr>
          <p:cNvPr id="23" name="Прямоугольник 22"/>
          <p:cNvSpPr/>
          <p:nvPr/>
        </p:nvSpPr>
        <p:spPr>
          <a:xfrm>
            <a:off x="5206582" y="5197591"/>
            <a:ext cx="1752600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sz="1400" dirty="0" smtClean="0"/>
          </a:p>
          <a:p>
            <a:r>
              <a:rPr lang="ru-RU" sz="1400" dirty="0" smtClean="0"/>
              <a:t>Опыт</a:t>
            </a:r>
            <a:r>
              <a:rPr lang="en-US" sz="1400" dirty="0" smtClean="0"/>
              <a:t> BA/QA</a:t>
            </a:r>
            <a:r>
              <a:rPr lang="ru-RU" sz="1400" dirty="0" smtClean="0"/>
              <a:t>:</a:t>
            </a:r>
            <a:endParaRPr lang="en-US" sz="1400" dirty="0" smtClean="0"/>
          </a:p>
          <a:p>
            <a:r>
              <a:rPr lang="en-US" sz="1400" b="1" dirty="0" smtClean="0"/>
              <a:t>-</a:t>
            </a:r>
            <a:endParaRPr lang="ru-RU" sz="1400" b="1" dirty="0" smtClean="0"/>
          </a:p>
        </p:txBody>
      </p:sp>
      <p:sp>
        <p:nvSpPr>
          <p:cNvPr id="24" name="Прямоугольник 23"/>
          <p:cNvSpPr/>
          <p:nvPr/>
        </p:nvSpPr>
        <p:spPr>
          <a:xfrm>
            <a:off x="7379776" y="5204936"/>
            <a:ext cx="1752600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sz="1400" dirty="0" smtClean="0"/>
          </a:p>
          <a:p>
            <a:r>
              <a:rPr lang="ru-RU" sz="1400" dirty="0" smtClean="0"/>
              <a:t>Опыт</a:t>
            </a:r>
            <a:r>
              <a:rPr lang="en-US" sz="1400" dirty="0" smtClean="0"/>
              <a:t> Front-End</a:t>
            </a:r>
            <a:r>
              <a:rPr lang="ru-RU" sz="1400" dirty="0" smtClean="0"/>
              <a:t>:</a:t>
            </a:r>
          </a:p>
          <a:p>
            <a:r>
              <a:rPr lang="en-US" sz="1400" b="1" dirty="0" smtClean="0"/>
              <a:t>-</a:t>
            </a:r>
            <a:endParaRPr lang="ru-RU" sz="1400" b="1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9485912" y="5204936"/>
            <a:ext cx="1752600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sz="1400" dirty="0" smtClean="0"/>
          </a:p>
          <a:p>
            <a:r>
              <a:rPr lang="ru-RU" sz="1400" dirty="0" smtClean="0"/>
              <a:t>Опыт</a:t>
            </a:r>
            <a:r>
              <a:rPr lang="en-US" sz="1400" dirty="0" smtClean="0"/>
              <a:t> Front-End</a:t>
            </a:r>
            <a:r>
              <a:rPr lang="ru-RU" sz="1400" dirty="0" smtClean="0"/>
              <a:t>:</a:t>
            </a:r>
          </a:p>
          <a:p>
            <a:r>
              <a:rPr lang="ru-RU" sz="1400" b="1" dirty="0" smtClean="0"/>
              <a:t>курс </a:t>
            </a:r>
            <a:r>
              <a:rPr lang="en-US" sz="1400" b="1" dirty="0" smtClean="0"/>
              <a:t>Bionic</a:t>
            </a:r>
            <a:endParaRPr lang="ru-RU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299676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8" r="15563" b="15110"/>
          <a:stretch/>
        </p:blipFill>
        <p:spPr>
          <a:xfrm>
            <a:off x="4393434" y="304800"/>
            <a:ext cx="7239001" cy="662803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241" y="229969"/>
            <a:ext cx="10972800" cy="1143000"/>
          </a:xfrm>
        </p:spPr>
        <p:txBody>
          <a:bodyPr/>
          <a:lstStyle/>
          <a:p>
            <a:r>
              <a:rPr lang="en-US" dirty="0" smtClean="0">
                <a:solidFill>
                  <a:srgbClr val="338BCB"/>
                </a:solidFill>
              </a:rPr>
              <a:t>Design</a:t>
            </a:r>
            <a:endParaRPr lang="ru-RU" dirty="0">
              <a:solidFill>
                <a:srgbClr val="338BCB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57400"/>
            <a:ext cx="2057401" cy="205740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295400" y="4114801"/>
            <a:ext cx="2082189" cy="646331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ru-RU" dirty="0" smtClean="0"/>
              <a:t>Алена </a:t>
            </a:r>
            <a:r>
              <a:rPr lang="ru-RU" dirty="0" err="1"/>
              <a:t>Полулях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95401" y="4724400"/>
            <a:ext cx="2082188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sz="1400" dirty="0" smtClean="0"/>
          </a:p>
          <a:p>
            <a:r>
              <a:rPr lang="ru-RU" sz="1400" dirty="0" smtClean="0"/>
              <a:t>Выпускница </a:t>
            </a:r>
            <a:r>
              <a:rPr lang="en-US" sz="1400" dirty="0" smtClean="0"/>
              <a:t>Bionic UI/UX design</a:t>
            </a:r>
            <a:endParaRPr lang="ru-RU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96508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91" b="30079"/>
          <a:stretch/>
        </p:blipFill>
        <p:spPr>
          <a:xfrm>
            <a:off x="0" y="1902373"/>
            <a:ext cx="12192000" cy="4172153"/>
          </a:xfrm>
          <a:prstGeom prst="rect">
            <a:avLst/>
          </a:prstGeom>
        </p:spPr>
      </p:pic>
      <p:sp>
        <p:nvSpPr>
          <p:cNvPr id="19" name="Прямоугольная выноска 18"/>
          <p:cNvSpPr/>
          <p:nvPr/>
        </p:nvSpPr>
        <p:spPr>
          <a:xfrm>
            <a:off x="0" y="6074526"/>
            <a:ext cx="14744700" cy="783474"/>
          </a:xfrm>
          <a:prstGeom prst="wedgeRectCallout">
            <a:avLst>
              <a:gd name="adj1" fmla="val -42520"/>
              <a:gd name="adj2" fmla="val 747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задержка 13"/>
          <p:cNvSpPr/>
          <p:nvPr/>
        </p:nvSpPr>
        <p:spPr>
          <a:xfrm rot="5400000">
            <a:off x="764462" y="-180797"/>
            <a:ext cx="1895946" cy="2270394"/>
          </a:xfrm>
          <a:prstGeom prst="flowChartDelay">
            <a:avLst/>
          </a:prstGeom>
          <a:solidFill>
            <a:srgbClr val="338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338BCB"/>
                </a:solidFill>
              </a:rPr>
              <a:t>UKRAINIAN FOOTBALL SCHOOL</a:t>
            </a:r>
            <a:endParaRPr lang="ru-RU" dirty="0">
              <a:solidFill>
                <a:srgbClr val="338BCB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35" y="354946"/>
            <a:ext cx="1937204" cy="1293121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4724400" y="1088258"/>
            <a:ext cx="8125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школ</a:t>
            </a:r>
            <a:r>
              <a:rPr lang="uk-UA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а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футбола 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для 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детей от 4 до 8 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лет</a:t>
            </a:r>
            <a:endParaRPr lang="ru-RU" sz="2800" dirty="0">
              <a:solidFill>
                <a:schemeClr val="accent1">
                  <a:lumMod val="75000"/>
                </a:schemeClr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38200" y="6172200"/>
            <a:ext cx="1120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ru-RU" sz="2400" i="1" dirty="0" smtClean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UFS </a:t>
            </a:r>
            <a:r>
              <a:rPr lang="ru-RU" sz="2400" i="1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– футбольная </a:t>
            </a:r>
            <a:r>
              <a:rPr lang="ru-RU" sz="2400" i="1" dirty="0" smtClean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школа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ru-RU" sz="2400" i="1" dirty="0" smtClean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для </a:t>
            </a:r>
            <a:r>
              <a:rPr lang="ru-RU" sz="2400" i="1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маленьких </a:t>
            </a:r>
            <a:r>
              <a:rPr lang="ru-RU" sz="2400" i="1" dirty="0" smtClean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растущих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ru-RU" sz="2400" i="1" dirty="0" smtClean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профессионалов</a:t>
            </a:r>
            <a:r>
              <a:rPr lang="ru-RU" sz="2400" i="1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!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uk-UA" sz="2400" dirty="0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72200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38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Блок-схема: задержка 13"/>
          <p:cNvSpPr/>
          <p:nvPr/>
        </p:nvSpPr>
        <p:spPr>
          <a:xfrm rot="5400000">
            <a:off x="764462" y="-180797"/>
            <a:ext cx="1895946" cy="2270394"/>
          </a:xfrm>
          <a:prstGeom prst="flowChartDelay">
            <a:avLst/>
          </a:prstGeom>
          <a:solidFill>
            <a:srgbClr val="338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8BCB"/>
                </a:solidFill>
              </a:rPr>
              <a:t>OBJECTS</a:t>
            </a:r>
            <a:endParaRPr lang="ru-RU" dirty="0">
              <a:solidFill>
                <a:srgbClr val="338BCB"/>
              </a:solidFill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 bwMode="auto">
          <a:xfrm>
            <a:off x="3090231" y="2450335"/>
            <a:ext cx="4682169" cy="1207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привлечение</a:t>
            </a:r>
            <a:r>
              <a:rPr lang="uk-UA" dirty="0" smtClean="0">
                <a:cs typeface="Times New Roman" pitchFamily="18" charset="0"/>
              </a:rPr>
              <a:t> </a:t>
            </a:r>
            <a:r>
              <a:rPr lang="uk-UA" dirty="0" err="1" smtClean="0">
                <a:cs typeface="Times New Roman" pitchFamily="18" charset="0"/>
              </a:rPr>
              <a:t>новых</a:t>
            </a:r>
            <a:r>
              <a:rPr lang="uk-UA" dirty="0" smtClean="0">
                <a:cs typeface="Times New Roman" pitchFamily="18" charset="0"/>
              </a:rPr>
              <a:t> </a:t>
            </a:r>
            <a:r>
              <a:rPr lang="uk-UA" dirty="0" err="1" smtClean="0">
                <a:cs typeface="Times New Roman" pitchFamily="18" charset="0"/>
              </a:rPr>
              <a:t>клиентов</a:t>
            </a:r>
            <a:r>
              <a:rPr lang="en-US" dirty="0" smtClean="0">
                <a:cs typeface="Times New Roman" pitchFamily="18" charset="0"/>
              </a:rPr>
              <a:t> </a:t>
            </a:r>
            <a:endParaRPr lang="ru-RU" dirty="0" smtClean="0">
              <a:cs typeface="Times New Roman" pitchFamily="18" charset="0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 bwMode="auto">
          <a:xfrm>
            <a:off x="3061771" y="3877344"/>
            <a:ext cx="7620000" cy="162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информирование </a:t>
            </a:r>
            <a:r>
              <a:rPr lang="ru-RU" dirty="0">
                <a:cs typeface="Times New Roman" pitchFamily="18" charset="0"/>
              </a:rPr>
              <a:t>членов клуба об основных </a:t>
            </a:r>
            <a:r>
              <a:rPr lang="ru-RU" dirty="0" smtClean="0">
                <a:cs typeface="Times New Roman" pitchFamily="18" charset="0"/>
              </a:rPr>
              <a:t>мероприятиях</a:t>
            </a:r>
            <a:endParaRPr lang="uk-UA" dirty="0">
              <a:cs typeface="Times New Roman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35" y="354946"/>
            <a:ext cx="1937204" cy="129312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691" y="2430137"/>
            <a:ext cx="650296" cy="650296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691" y="3877344"/>
            <a:ext cx="650296" cy="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01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338BCB"/>
                </a:solidFill>
              </a:rPr>
              <a:t>OBJECTIVES</a:t>
            </a:r>
            <a:endParaRPr lang="ru-RU" dirty="0">
              <a:solidFill>
                <a:srgbClr val="338BCB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598" y="2301500"/>
            <a:ext cx="9448801" cy="761997"/>
          </a:xfrm>
        </p:spPr>
        <p:txBody>
          <a:bodyPr/>
          <a:lstStyle/>
          <a:p>
            <a:pPr marL="0" indent="0">
              <a:buNone/>
            </a:pPr>
            <a:r>
              <a:rPr lang="uk-UA" sz="4000" dirty="0" err="1" smtClean="0">
                <a:solidFill>
                  <a:srgbClr val="338BCB"/>
                </a:solidFill>
              </a:rPr>
              <a:t>Создать</a:t>
            </a:r>
            <a:r>
              <a:rPr lang="uk-UA" sz="4000" dirty="0" smtClean="0">
                <a:solidFill>
                  <a:srgbClr val="338BCB"/>
                </a:solidFill>
              </a:rPr>
              <a:t> сайт для </a:t>
            </a:r>
            <a:r>
              <a:rPr lang="uk-UA" sz="4000" dirty="0" err="1" smtClean="0">
                <a:solidFill>
                  <a:srgbClr val="338BCB"/>
                </a:solidFill>
              </a:rPr>
              <a:t>школы</a:t>
            </a:r>
            <a:r>
              <a:rPr lang="uk-UA" sz="4000" dirty="0" smtClean="0">
                <a:solidFill>
                  <a:srgbClr val="338BCB"/>
                </a:solidFill>
              </a:rPr>
              <a:t> </a:t>
            </a:r>
            <a:r>
              <a:rPr lang="uk-UA" sz="4000" dirty="0" err="1" smtClean="0">
                <a:solidFill>
                  <a:srgbClr val="338BCB"/>
                </a:solidFill>
              </a:rPr>
              <a:t>футбола</a:t>
            </a:r>
            <a:r>
              <a:rPr lang="uk-UA" sz="4000" dirty="0" smtClean="0">
                <a:solidFill>
                  <a:srgbClr val="338BCB"/>
                </a:solidFill>
              </a:rPr>
              <a:t> </a:t>
            </a:r>
            <a:r>
              <a:rPr lang="en-US" sz="4000" dirty="0" smtClean="0">
                <a:solidFill>
                  <a:srgbClr val="338BCB"/>
                </a:solidFill>
              </a:rPr>
              <a:t>UFS</a:t>
            </a:r>
            <a:endParaRPr lang="ru-RU" sz="4000" dirty="0" smtClean="0">
              <a:solidFill>
                <a:srgbClr val="338BCB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338BCB"/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143" y="1265110"/>
            <a:ext cx="955713" cy="95571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352800"/>
            <a:ext cx="650296" cy="65029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785513" y="3429000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/>
              <a:t>Получить опыт работы в </a:t>
            </a:r>
            <a:r>
              <a:rPr lang="ru-RU" sz="2400" dirty="0" smtClean="0"/>
              <a:t>команде</a:t>
            </a:r>
            <a:br>
              <a:rPr lang="ru-RU" sz="2400" dirty="0" smtClean="0"/>
            </a:br>
            <a:endParaRPr lang="ru-RU" sz="2400" dirty="0"/>
          </a:p>
          <a:p>
            <a:r>
              <a:rPr lang="ru-RU" sz="2400" dirty="0"/>
              <a:t>Использовать SCRUM на </a:t>
            </a:r>
            <a:r>
              <a:rPr lang="ru-RU" sz="2400" dirty="0" smtClean="0"/>
              <a:t>практике</a:t>
            </a:r>
            <a:br>
              <a:rPr lang="ru-RU" sz="2400" dirty="0" smtClean="0"/>
            </a:br>
            <a:endParaRPr lang="ru-RU" sz="2400" dirty="0"/>
          </a:p>
          <a:p>
            <a:r>
              <a:rPr lang="ru-RU" sz="2400" dirty="0"/>
              <a:t>Реализовать MVP за 4 </a:t>
            </a:r>
            <a:r>
              <a:rPr lang="ru-RU" sz="2400" dirty="0" smtClean="0"/>
              <a:t>недели</a:t>
            </a:r>
            <a:br>
              <a:rPr lang="ru-RU" sz="2400" dirty="0" smtClean="0"/>
            </a:br>
            <a:endParaRPr lang="ru-RU" sz="2400" dirty="0"/>
          </a:p>
          <a:p>
            <a:r>
              <a:rPr lang="ru-RU" sz="2400" dirty="0"/>
              <a:t>Получить опыт создания продукта готового к использованию</a:t>
            </a: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139624"/>
            <a:ext cx="650296" cy="650296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913" y="4902340"/>
            <a:ext cx="650296" cy="650296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217" y="5689164"/>
            <a:ext cx="650296" cy="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76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38BCB"/>
                </a:solidFill>
              </a:rPr>
              <a:t>Audience</a:t>
            </a:r>
            <a:r>
              <a:rPr lang="ru-RU" b="1" dirty="0" smtClean="0">
                <a:solidFill>
                  <a:srgbClr val="338BCB"/>
                </a:solidFill>
              </a:rPr>
              <a:t>. </a:t>
            </a:r>
            <a:r>
              <a:rPr lang="en-US" b="1" dirty="0" smtClean="0">
                <a:solidFill>
                  <a:srgbClr val="338BCB"/>
                </a:solidFill>
              </a:rPr>
              <a:t>Persona</a:t>
            </a:r>
            <a:endParaRPr lang="ru-RU" dirty="0">
              <a:solidFill>
                <a:srgbClr val="338BCB"/>
              </a:solidFill>
            </a:endParaRPr>
          </a:p>
        </p:txBody>
      </p:sp>
      <p:pic>
        <p:nvPicPr>
          <p:cNvPr id="36866" name="Picture 2" descr="http://www.celebrity-gossip.net/images/thumbnails/sarah-jess-james-9109-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10" r="-800" b="52853"/>
          <a:stretch/>
        </p:blipFill>
        <p:spPr bwMode="auto">
          <a:xfrm>
            <a:off x="635306" y="1440653"/>
            <a:ext cx="5086713" cy="286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8" name="Picture 4" descr="http://promum.com.ua/wp-content/uploads/2015/03/Zanes-1st-bike-father-and-son-summer-ridin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5" t="1614" b="45234"/>
          <a:stretch/>
        </p:blipFill>
        <p:spPr bwMode="auto">
          <a:xfrm>
            <a:off x="6389413" y="1417638"/>
            <a:ext cx="5155346" cy="290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35305" y="4572000"/>
            <a:ext cx="5086713" cy="923330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r>
              <a:rPr lang="uk-UA" dirty="0" smtClean="0"/>
              <a:t>Мама </a:t>
            </a:r>
            <a:r>
              <a:rPr lang="en-US" dirty="0" smtClean="0"/>
              <a:t>/ 35 </a:t>
            </a:r>
            <a:r>
              <a:rPr lang="uk-UA" dirty="0" smtClean="0"/>
              <a:t>лет </a:t>
            </a:r>
            <a:r>
              <a:rPr lang="en-US" dirty="0" smtClean="0"/>
              <a:t>/ </a:t>
            </a:r>
            <a:r>
              <a:rPr lang="uk-UA" dirty="0" smtClean="0"/>
              <a:t>Менеджер по туризму</a:t>
            </a:r>
          </a:p>
          <a:p>
            <a:endParaRPr lang="ru-RU" dirty="0" smtClean="0"/>
          </a:p>
          <a:p>
            <a:r>
              <a:rPr lang="en-US" dirty="0" smtClean="0"/>
              <a:t>Devices</a:t>
            </a:r>
            <a:r>
              <a:rPr lang="ru-RU" dirty="0" smtClean="0"/>
              <a:t>: </a:t>
            </a:r>
            <a:r>
              <a:rPr lang="en-US" dirty="0"/>
              <a:t>tablet, mobile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35305" y="5685622"/>
            <a:ext cx="5086713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ru-RU" b="1" dirty="0" smtClean="0"/>
              <a:t>Заботится о физическом развитии, </a:t>
            </a:r>
          </a:p>
          <a:p>
            <a:r>
              <a:rPr lang="ru-RU" b="1" dirty="0" smtClean="0"/>
              <a:t>а так же о социальных навыках сына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389414" y="4572000"/>
            <a:ext cx="5192986" cy="923330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r>
              <a:rPr lang="uk-UA" dirty="0" err="1" smtClean="0"/>
              <a:t>Отец</a:t>
            </a:r>
            <a:r>
              <a:rPr lang="uk-UA" dirty="0" smtClean="0"/>
              <a:t> </a:t>
            </a:r>
            <a:r>
              <a:rPr lang="en-US" dirty="0" smtClean="0"/>
              <a:t>/ 40 </a:t>
            </a:r>
            <a:r>
              <a:rPr lang="uk-UA" dirty="0" smtClean="0"/>
              <a:t>лет </a:t>
            </a:r>
            <a:r>
              <a:rPr lang="en-US" dirty="0" smtClean="0"/>
              <a:t>/</a:t>
            </a:r>
            <a:r>
              <a:rPr lang="uk-UA" dirty="0" smtClean="0"/>
              <a:t> </a:t>
            </a:r>
            <a:r>
              <a:rPr lang="ru-RU" dirty="0"/>
              <a:t>М</a:t>
            </a:r>
            <a:r>
              <a:rPr lang="ru-RU" dirty="0" smtClean="0"/>
              <a:t>енеджер </a:t>
            </a:r>
            <a:r>
              <a:rPr lang="ru-RU" dirty="0"/>
              <a:t>среднего </a:t>
            </a:r>
            <a:r>
              <a:rPr lang="ru-RU" dirty="0" smtClean="0"/>
              <a:t>звена</a:t>
            </a:r>
          </a:p>
          <a:p>
            <a:endParaRPr lang="uk-UA" dirty="0"/>
          </a:p>
          <a:p>
            <a:r>
              <a:rPr lang="en-US" dirty="0" smtClean="0"/>
              <a:t>Devices</a:t>
            </a:r>
            <a:r>
              <a:rPr lang="ru-RU" dirty="0" smtClean="0"/>
              <a:t>: </a:t>
            </a:r>
            <a:r>
              <a:rPr lang="en-US" dirty="0"/>
              <a:t>desk-top, tablet, mobile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389414" y="5685622"/>
            <a:ext cx="5155346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ru-RU" b="1" dirty="0"/>
              <a:t>Заботится о физическом </a:t>
            </a:r>
            <a:r>
              <a:rPr lang="ru-RU" b="1" dirty="0" smtClean="0"/>
              <a:t>здоровье </a:t>
            </a:r>
            <a:r>
              <a:rPr lang="uk-UA" b="1" dirty="0" smtClean="0"/>
              <a:t>и о </a:t>
            </a:r>
            <a:r>
              <a:rPr lang="uk-UA" b="1" dirty="0" err="1" smtClean="0"/>
              <a:t>развитии</a:t>
            </a:r>
            <a:r>
              <a:rPr lang="uk-UA" b="1" dirty="0" smtClean="0"/>
              <a:t> </a:t>
            </a:r>
            <a:r>
              <a:rPr lang="uk-UA" b="1" dirty="0" err="1" smtClean="0"/>
              <a:t>дисциплины</a:t>
            </a:r>
            <a:r>
              <a:rPr lang="uk-UA" b="1" smtClean="0"/>
              <a:t>, </a:t>
            </a:r>
            <a:r>
              <a:rPr lang="uk-UA" b="1" smtClean="0"/>
              <a:t>лидерских</a:t>
            </a:r>
            <a:r>
              <a:rPr lang="uk-UA" b="1" dirty="0" smtClean="0"/>
              <a:t> </a:t>
            </a:r>
            <a:r>
              <a:rPr lang="uk-UA" b="1" dirty="0" err="1" smtClean="0"/>
              <a:t>качеств</a:t>
            </a:r>
            <a:r>
              <a:rPr lang="uk-UA" b="1" dirty="0" smtClean="0"/>
              <a:t> </a:t>
            </a:r>
            <a:r>
              <a:rPr lang="ru-RU" b="1" dirty="0" smtClean="0"/>
              <a:t>сына</a:t>
            </a:r>
          </a:p>
        </p:txBody>
      </p:sp>
    </p:spTree>
    <p:extLst>
      <p:ext uri="{BB962C8B-B14F-4D97-AF65-F5344CB8AC3E}">
        <p14:creationId xmlns:p14="http://schemas.microsoft.com/office/powerpoint/2010/main" val="4272170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38BCB"/>
                </a:solidFill>
              </a:rPr>
              <a:t>Audience</a:t>
            </a:r>
            <a:r>
              <a:rPr lang="ru-RU" b="1" dirty="0" smtClean="0">
                <a:solidFill>
                  <a:srgbClr val="338BCB"/>
                </a:solidFill>
              </a:rPr>
              <a:t>. </a:t>
            </a:r>
            <a:r>
              <a:rPr lang="en-US" b="1" dirty="0" smtClean="0">
                <a:solidFill>
                  <a:srgbClr val="338BCB"/>
                </a:solidFill>
              </a:rPr>
              <a:t>Statistics</a:t>
            </a:r>
            <a:endParaRPr lang="ru-RU" dirty="0">
              <a:solidFill>
                <a:srgbClr val="338BCB"/>
              </a:solidFill>
            </a:endParaRP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1960839417"/>
              </p:ext>
            </p:extLst>
          </p:nvPr>
        </p:nvGraphicFramePr>
        <p:xfrm>
          <a:off x="1828800" y="121920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1573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38BCB"/>
                </a:solidFill>
              </a:rPr>
              <a:t>Market Analysis</a:t>
            </a:r>
            <a:endParaRPr lang="ru-RU" dirty="0">
              <a:solidFill>
                <a:srgbClr val="338BCB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08682" y="1417638"/>
            <a:ext cx="4344318" cy="5067300"/>
          </a:xfrm>
        </p:spPr>
        <p:txBody>
          <a:bodyPr/>
          <a:lstStyle/>
          <a:p>
            <a:pPr marL="0" indent="0">
              <a:buNone/>
            </a:pPr>
            <a:r>
              <a:rPr lang="ru-RU" altLang="ru-RU" sz="3000" dirty="0" smtClean="0"/>
              <a:t>Прямые конкуренты</a:t>
            </a:r>
            <a:r>
              <a:rPr lang="ru-RU" altLang="ru-RU" sz="3000" dirty="0"/>
              <a:t>:</a:t>
            </a:r>
          </a:p>
          <a:p>
            <a:pPr marL="0" indent="0">
              <a:buNone/>
            </a:pPr>
            <a:endParaRPr lang="ru-RU" altLang="ru-RU" sz="30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ru-RU" sz="2800" b="1" dirty="0"/>
              <a:t>Footy</a:t>
            </a:r>
            <a:r>
              <a:rPr lang="ru-RU" altLang="ru-RU" sz="2800" b="1" dirty="0"/>
              <a:t> </a:t>
            </a:r>
            <a:r>
              <a:rPr lang="en-US" altLang="ru-RU" sz="2800" b="1" dirty="0"/>
              <a:t>Ball</a:t>
            </a:r>
            <a:endParaRPr lang="ru-RU" altLang="ru-RU" sz="2800" b="1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ru-RU" sz="2800" b="1" dirty="0"/>
              <a:t>Champion Kids</a:t>
            </a:r>
            <a:endParaRPr lang="ru-RU" altLang="ru-RU" sz="2800" b="1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ru-RU" sz="2800" b="1" dirty="0"/>
              <a:t>Football kids</a:t>
            </a:r>
            <a:endParaRPr lang="ru-RU" altLang="ru-RU" sz="2800" b="1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altLang="ru-RU" sz="2800" b="1" dirty="0"/>
              <a:t>Арсенал</a:t>
            </a:r>
            <a:endParaRPr lang="uk-UA" altLang="ru-RU" sz="2800" b="1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 bwMode="auto">
          <a:xfrm>
            <a:off x="7455665" y="1417638"/>
            <a:ext cx="4419600" cy="492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ru-RU" altLang="ru-RU" sz="3000" dirty="0">
                <a:latin typeface="+mn-lt"/>
              </a:rPr>
              <a:t>Преимущества </a:t>
            </a:r>
            <a:r>
              <a:rPr lang="en-US" altLang="ru-RU" sz="3000" dirty="0">
                <a:latin typeface="+mn-lt"/>
              </a:rPr>
              <a:t>UFS</a:t>
            </a:r>
            <a:r>
              <a:rPr lang="ru-RU" altLang="ru-RU" sz="3000" dirty="0">
                <a:latin typeface="+mn-lt"/>
              </a:rPr>
              <a:t>:</a:t>
            </a:r>
          </a:p>
          <a:p>
            <a:pPr>
              <a:buFont typeface="Arial" panose="020B0604020202020204" pitchFamily="34" charset="0"/>
              <a:buNone/>
            </a:pPr>
            <a:endParaRPr lang="en-US" altLang="ru-RU" sz="3000" dirty="0">
              <a:latin typeface="+mn-lt"/>
            </a:endParaRPr>
          </a:p>
          <a:p>
            <a:pPr>
              <a:buFont typeface="Arial" panose="020B0604020202020204" pitchFamily="34" charset="0"/>
              <a:buNone/>
            </a:pPr>
            <a:r>
              <a:rPr lang="ru-RU" altLang="ru-RU" sz="2400" b="1" dirty="0">
                <a:latin typeface="+mn-lt"/>
              </a:rPr>
              <a:t>Обучение</a:t>
            </a:r>
            <a:r>
              <a:rPr lang="uk-UA" altLang="ru-RU" sz="2400" b="1" dirty="0">
                <a:latin typeface="+mn-lt"/>
              </a:rPr>
              <a:t> </a:t>
            </a:r>
            <a:r>
              <a:rPr lang="ru-RU" altLang="ru-RU" sz="2400" b="1" dirty="0">
                <a:latin typeface="+mn-lt"/>
              </a:rPr>
              <a:t>игры в </a:t>
            </a:r>
            <a:r>
              <a:rPr lang="ru-RU" altLang="ru-RU" sz="2400" b="1" dirty="0" smtClean="0">
                <a:latin typeface="+mn-lt"/>
              </a:rPr>
              <a:t>футбол, а не игр с мячиком</a:t>
            </a:r>
            <a:endParaRPr lang="en-US" altLang="ru-RU" sz="2400" b="1" dirty="0" smtClean="0">
              <a:latin typeface="+mn-lt"/>
            </a:endParaRPr>
          </a:p>
          <a:p>
            <a:pPr>
              <a:buFont typeface="Arial" panose="020B0604020202020204" pitchFamily="34" charset="0"/>
              <a:buNone/>
            </a:pPr>
            <a:endParaRPr lang="ru-RU" altLang="ru-RU" sz="2400" b="1" dirty="0" smtClean="0">
              <a:latin typeface="+mn-lt"/>
            </a:endParaRPr>
          </a:p>
          <a:p>
            <a:pPr>
              <a:buFont typeface="Arial" panose="020B0604020202020204" pitchFamily="34" charset="0"/>
              <a:buNone/>
            </a:pPr>
            <a:r>
              <a:rPr lang="ru-RU" altLang="ru-RU" sz="2400" b="1" dirty="0" smtClean="0">
                <a:latin typeface="+mn-lt"/>
              </a:rPr>
              <a:t>Участие </a:t>
            </a:r>
            <a:r>
              <a:rPr lang="ru-RU" altLang="ru-RU" sz="2400" b="1" dirty="0">
                <a:latin typeface="+mn-lt"/>
              </a:rPr>
              <a:t>в товарищеских матчах с другими </a:t>
            </a:r>
            <a:r>
              <a:rPr lang="ru-RU" altLang="ru-RU" sz="2400" b="1" dirty="0" smtClean="0">
                <a:latin typeface="+mn-lt"/>
              </a:rPr>
              <a:t>школами</a:t>
            </a:r>
            <a:endParaRPr lang="en-US" altLang="ru-RU" sz="2400" b="1" dirty="0" smtClean="0">
              <a:latin typeface="+mn-lt"/>
            </a:endParaRPr>
          </a:p>
          <a:p>
            <a:pPr>
              <a:buFont typeface="Arial" panose="020B0604020202020204" pitchFamily="34" charset="0"/>
              <a:buNone/>
            </a:pPr>
            <a:endParaRPr lang="ru-RU" altLang="ru-RU" sz="2400" b="1" dirty="0">
              <a:latin typeface="+mn-lt"/>
            </a:endParaRPr>
          </a:p>
          <a:p>
            <a:pPr>
              <a:buFont typeface="Arial" panose="020B0604020202020204" pitchFamily="34" charset="0"/>
              <a:buNone/>
            </a:pPr>
            <a:r>
              <a:rPr lang="ru-RU" altLang="ru-RU" sz="2400" b="1" dirty="0">
                <a:latin typeface="+mn-lt"/>
              </a:rPr>
              <a:t>Система лояльности, индивидуальный подход</a:t>
            </a:r>
          </a:p>
          <a:p>
            <a:pPr>
              <a:buFont typeface="Arial" panose="020B0604020202020204" pitchFamily="34" charset="0"/>
              <a:buNone/>
            </a:pPr>
            <a:endParaRPr lang="ru-RU" altLang="ru-RU" sz="3000" dirty="0">
              <a:latin typeface="+mn-lt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1" y="3307719"/>
            <a:ext cx="1143000" cy="1143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053" y="2667000"/>
            <a:ext cx="508048" cy="50804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053" y="4038600"/>
            <a:ext cx="508048" cy="50804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053" y="5486400"/>
            <a:ext cx="508048" cy="50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38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1503</TotalTime>
  <Words>480</Words>
  <Application>Microsoft Office PowerPoint</Application>
  <PresentationFormat>Широкоэкранный</PresentationFormat>
  <Paragraphs>174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Open Sans</vt:lpstr>
      <vt:lpstr>Open Sans Semibold</vt:lpstr>
      <vt:lpstr>Times New Roman</vt:lpstr>
      <vt:lpstr>Verdana</vt:lpstr>
      <vt:lpstr>Тема Office</vt:lpstr>
      <vt:lpstr>BIONIC SUMMER CAMP 2016 </vt:lpstr>
      <vt:lpstr>MEET THE TEAM</vt:lpstr>
      <vt:lpstr>Design</vt:lpstr>
      <vt:lpstr>UKRAINIAN FOOTBALL SCHOOL</vt:lpstr>
      <vt:lpstr>OBJECTS</vt:lpstr>
      <vt:lpstr>OBJECTIVES</vt:lpstr>
      <vt:lpstr>Audience. Persona</vt:lpstr>
      <vt:lpstr>Audience. Statistics</vt:lpstr>
      <vt:lpstr>Market Analysis</vt:lpstr>
      <vt:lpstr>Презентация PowerPoint</vt:lpstr>
      <vt:lpstr>Road Map</vt:lpstr>
      <vt:lpstr>Tech Background</vt:lpstr>
      <vt:lpstr>Презентация PowerPoint</vt:lpstr>
      <vt:lpstr>QA</vt:lpstr>
      <vt:lpstr>Future enhancements </vt:lpstr>
      <vt:lpstr>Итого</vt:lpstr>
      <vt:lpstr>Lessons &amp; Conclusions</vt:lpstr>
      <vt:lpstr>QUESTIONS</vt:lpstr>
    </vt:vector>
  </TitlesOfParts>
  <Manager>W. Harrison</Manager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CS487/488 Final Presentation</dc:title>
  <dc:subject>Capstone</dc:subject>
  <dc:creator>Your Name</dc:creator>
  <cp:lastModifiedBy>Tanya Sebastiyan</cp:lastModifiedBy>
  <cp:revision>115</cp:revision>
  <dcterms:created xsi:type="dcterms:W3CDTF">2004-07-31T17:55:05Z</dcterms:created>
  <dcterms:modified xsi:type="dcterms:W3CDTF">2016-08-12T08:56:11Z</dcterms:modified>
  <cp:category>Portland State University Capstone</cp:category>
</cp:coreProperties>
</file>