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jpg"/><Relationship Id="rId4" Type="http://schemas.openxmlformats.org/officeDocument/2006/relationships/image" Target="../media/image02.jpg"/><Relationship Id="rId5" Type="http://schemas.openxmlformats.org/officeDocument/2006/relationships/image" Target="../media/image05.jpg"/><Relationship Id="rId6" Type="http://schemas.openxmlformats.org/officeDocument/2006/relationships/image" Target="../media/image03.jpg"/><Relationship Id="rId7" Type="http://schemas.openxmlformats.org/officeDocument/2006/relationships/image" Target="../media/image06.jpg"/><Relationship Id="rId8" Type="http://schemas.openxmlformats.org/officeDocument/2006/relationships/image" Target="../media/image0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09.png"/><Relationship Id="rId9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3650" y="149291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7000"/>
              <a:t>apri&lt;code&gt;s team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500"/>
              <a:t>Project: Shop. T-shirt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скачанные файлы.jp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025" y="1331550"/>
            <a:ext cx="1518479" cy="1518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-1.png"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2896" y="2052782"/>
            <a:ext cx="454736" cy="454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1974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ru">
                <a:latin typeface="Trebuchet MS"/>
                <a:ea typeface="Trebuchet MS"/>
                <a:cs typeface="Trebuchet MS"/>
                <a:sym typeface="Trebuchet MS"/>
              </a:rPr>
              <a:t>Наша команда</a:t>
            </a:r>
          </a:p>
        </p:txBody>
      </p:sp>
      <p:pic>
        <p:nvPicPr>
          <p:cNvPr descr="IMG_2986.JP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50" y="1043000"/>
            <a:ext cx="1544699" cy="15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6754100" y="4688900"/>
            <a:ext cx="74814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2976.JPG"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262" y="1043000"/>
            <a:ext cx="1544699" cy="154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2979.JPG"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4162" y="1042987"/>
            <a:ext cx="1544699" cy="154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2977.JPG" id="79" name="Shape 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1149" y="3021924"/>
            <a:ext cx="1544699" cy="1544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2974.JPG" id="80" name="Shape 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4162" y="3021912"/>
            <a:ext cx="1544699" cy="154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2975.JPG" id="81" name="Shape 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4350" y="3021925"/>
            <a:ext cx="1544700" cy="15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1789050" y="965150"/>
            <a:ext cx="14949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7392800" y="1069850"/>
            <a:ext cx="13467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1600">
                <a:solidFill>
                  <a:srgbClr val="666666"/>
                </a:solidFill>
              </a:rPr>
              <a:t>Team Lead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600">
                <a:solidFill>
                  <a:srgbClr val="666666"/>
                </a:solidFill>
              </a:rPr>
              <a:t>Миша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647912" y="1043000"/>
            <a:ext cx="9723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1600">
                <a:solidFill>
                  <a:srgbClr val="666666"/>
                </a:solidFill>
              </a:rPr>
              <a:t>BA/QA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600">
                <a:solidFill>
                  <a:srgbClr val="666666"/>
                </a:solidFill>
              </a:rPr>
              <a:t>Сергей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532725" y="3021925"/>
            <a:ext cx="1202700" cy="14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1600">
                <a:solidFill>
                  <a:srgbClr val="666666"/>
                </a:solidFill>
              </a:rPr>
              <a:t>Developer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600">
                <a:solidFill>
                  <a:srgbClr val="666666"/>
                </a:solidFill>
              </a:rPr>
              <a:t>Алла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428200" y="3021925"/>
            <a:ext cx="12759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1600">
                <a:solidFill>
                  <a:srgbClr val="666666"/>
                </a:solidFill>
              </a:rPr>
              <a:t>Developer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600">
                <a:solidFill>
                  <a:srgbClr val="666666"/>
                </a:solidFill>
              </a:rPr>
              <a:t>Валерий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789050" y="3177900"/>
            <a:ext cx="2589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1787825" y="3021925"/>
            <a:ext cx="1202700" cy="15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1600">
                <a:solidFill>
                  <a:srgbClr val="666666"/>
                </a:solidFill>
              </a:rPr>
              <a:t>Developer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600">
                <a:solidFill>
                  <a:srgbClr val="666666"/>
                </a:solidFill>
              </a:rPr>
              <a:t>Антон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823062" y="1043000"/>
            <a:ext cx="1132200" cy="15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1600">
                <a:solidFill>
                  <a:srgbClr val="666666"/>
                </a:solidFill>
              </a:rPr>
              <a:t>BA/QA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600">
                <a:solidFill>
                  <a:srgbClr val="666666"/>
                </a:solidFill>
              </a:rPr>
              <a:t>Рина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35130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ru">
                <a:latin typeface="Trebuchet MS"/>
                <a:ea typeface="Trebuchet MS"/>
                <a:cs typeface="Trebuchet MS"/>
                <a:sym typeface="Trebuchet MS"/>
              </a:rPr>
              <a:t>Цель продукта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94300"/>
            <a:ext cx="8520600" cy="92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Cайт с предоставлением услуг печати (нанесения уникальной информации) на текстиле (футболки, регланы, толстовки).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11700" y="2426500"/>
            <a:ext cx="47754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ru">
                <a:latin typeface="Trebuchet MS"/>
                <a:ea typeface="Trebuchet MS"/>
                <a:cs typeface="Trebuchet MS"/>
                <a:sym typeface="Trebuchet MS"/>
              </a:rPr>
              <a:t>Целевая аудитория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3208250"/>
            <a:ext cx="8520600" cy="92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“Уникальные” клиенты 18-35 лет на покупку персонального подарка.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1524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ru">
                <a:latin typeface="Trebuchet MS"/>
                <a:ea typeface="Trebuchet MS"/>
                <a:cs typeface="Trebuchet MS"/>
                <a:sym typeface="Trebuchet MS"/>
              </a:rPr>
              <a:t>Use case diagram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688" y="859825"/>
            <a:ext cx="7326622" cy="410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649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ru">
                <a:latin typeface="Trebuchet MS"/>
                <a:ea typeface="Trebuchet MS"/>
                <a:cs typeface="Trebuchet MS"/>
                <a:sym typeface="Trebuchet MS"/>
              </a:rPr>
              <a:t>Persona. “Уникальный” клиент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041225"/>
            <a:ext cx="5315700" cy="361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500"/>
              </a:spcAft>
              <a:buNone/>
            </a:pPr>
            <a:r>
              <a:rPr b="1" lang="ru" sz="16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Возраст:</a:t>
            </a:r>
            <a:r>
              <a:rPr lang="ru" sz="16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 18-35 лет</a:t>
            </a:r>
          </a:p>
          <a:p>
            <a:pPr lvl="0">
              <a:spcBef>
                <a:spcPts val="0"/>
              </a:spcBef>
              <a:spcAft>
                <a:spcPts val="500"/>
              </a:spcAft>
              <a:buNone/>
            </a:pPr>
            <a:r>
              <a:rPr b="1" lang="ru" sz="16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Биография:</a:t>
            </a:r>
            <a:r>
              <a:rPr lang="ru" sz="16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 Грядет праздник (День Рождения), необходимо сделать хороший подарок. Лучший подарок - подарок сделанный своими руками. Сам клиент не очень творческий человек, но хочется поучаствовать в творчестве.  Что может быть лучше чем оригинальная футболка с принтом))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Потребности:</a:t>
            </a:r>
            <a:r>
              <a:rPr lang="ru" sz="16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 Быстро и качественно. Возможность сделать все на сайте (выбрать фото или готовый клипарт), без использования других программ (Photoshop, Paint).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550" y="1266324"/>
            <a:ext cx="3075737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1524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ru">
                <a:latin typeface="Trebuchet MS"/>
                <a:ea typeface="Trebuchet MS"/>
                <a:cs typeface="Trebuchet MS"/>
                <a:sym typeface="Trebuchet MS"/>
              </a:rPr>
              <a:t>Road 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75" y="954100"/>
            <a:ext cx="8905600" cy="354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1411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ru">
                <a:latin typeface="Trebuchet MS"/>
                <a:ea typeface="Trebuchet MS"/>
                <a:cs typeface="Trebuchet MS"/>
                <a:sym typeface="Trebuchet MS"/>
              </a:rPr>
              <a:t>Наши технологии</a:t>
            </a:r>
          </a:p>
        </p:txBody>
      </p:sp>
      <p:grpSp>
        <p:nvGrpSpPr>
          <p:cNvPr id="122" name="Shape 122"/>
          <p:cNvGrpSpPr/>
          <p:nvPr/>
        </p:nvGrpSpPr>
        <p:grpSpPr>
          <a:xfrm>
            <a:off x="180487" y="1095949"/>
            <a:ext cx="8783024" cy="3398025"/>
            <a:chOff x="49275" y="1095949"/>
            <a:chExt cx="8783024" cy="3398025"/>
          </a:xfrm>
        </p:grpSpPr>
        <p:pic>
          <p:nvPicPr>
            <p:cNvPr id="123" name="Shape 1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07645" y="2951796"/>
              <a:ext cx="1424654" cy="1424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Shape 1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00544" y="1095949"/>
              <a:ext cx="1542174" cy="1542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Shape 1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21103" y="1095949"/>
              <a:ext cx="1542174" cy="1542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Shape 1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041662" y="1095950"/>
              <a:ext cx="1542174" cy="1542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Shape 1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954855" y="2893037"/>
              <a:ext cx="1542174" cy="1542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Shape 12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02066" y="2951798"/>
              <a:ext cx="1542174" cy="1542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Shape 12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9275" y="2893038"/>
              <a:ext cx="1542174" cy="15421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937" y="327550"/>
            <a:ext cx="4626124" cy="43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