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0"/>
  </p:notesMasterIdLst>
  <p:sldIdLst>
    <p:sldId id="256" r:id="rId2"/>
    <p:sldId id="316" r:id="rId3"/>
    <p:sldId id="300" r:id="rId4"/>
    <p:sldId id="302" r:id="rId5"/>
    <p:sldId id="303" r:id="rId6"/>
    <p:sldId id="317" r:id="rId7"/>
    <p:sldId id="318" r:id="rId8"/>
    <p:sldId id="319" r:id="rId9"/>
    <p:sldId id="320" r:id="rId10"/>
    <p:sldId id="321" r:id="rId11"/>
    <p:sldId id="304" r:id="rId12"/>
    <p:sldId id="322" r:id="rId13"/>
    <p:sldId id="323" r:id="rId14"/>
    <p:sldId id="324" r:id="rId15"/>
    <p:sldId id="325" r:id="rId16"/>
    <p:sldId id="326" r:id="rId17"/>
    <p:sldId id="327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8" autoAdjust="0"/>
    <p:restoredTop sz="91908" autoAdjust="0"/>
  </p:normalViewPr>
  <p:slideViewPr>
    <p:cSldViewPr snapToGrid="0">
      <p:cViewPr varScale="1">
        <p:scale>
          <a:sx n="105" d="100"/>
          <a:sy n="105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3/22/2024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3/22/2024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数据库设计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3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10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462A1-9347-4E6C-A7BC-24D7545BC02E}"/>
              </a:ext>
            </a:extLst>
          </p:cNvPr>
          <p:cNvSpPr txBox="1"/>
          <p:nvPr/>
        </p:nvSpPr>
        <p:spPr>
          <a:xfrm>
            <a:off x="475488" y="1389888"/>
            <a:ext cx="5317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Road-Accident </a:t>
            </a:r>
            <a:r>
              <a:rPr lang="zh-CN" altLang="en-US" sz="2800" dirty="0"/>
              <a:t>之间的关系：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20871B-A722-4D29-B067-47177A23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91" y="2405978"/>
            <a:ext cx="97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11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统计每一个城市追尾事故总数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EE97D5-B6CB-4D8C-AF2C-22A398D4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390499"/>
            <a:ext cx="10647619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12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统计肇事者的年龄分布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0936BA-2289-458F-8DA0-6223D8E1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4" y="2356636"/>
            <a:ext cx="10219048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13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统计肇事者发生事故时的状态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272083-03EC-4A41-8C22-169BE6C4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14" y="2248047"/>
            <a:ext cx="100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14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统计涉事车辆的类型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9EF04D-B237-4CE2-AA39-759707E2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7" y="2148047"/>
            <a:ext cx="10161905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15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71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统计事故发生时间内的天气状况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16F47BD-63FC-467E-8DB9-4D5AF5B6DB9C}"/>
              </a:ext>
            </a:extLst>
          </p:cNvPr>
          <p:cNvGrpSpPr/>
          <p:nvPr/>
        </p:nvGrpSpPr>
        <p:grpSpPr>
          <a:xfrm>
            <a:off x="1097280" y="2305583"/>
            <a:ext cx="10323576" cy="2396494"/>
            <a:chOff x="1097280" y="2305583"/>
            <a:chExt cx="9929200" cy="239649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D90C00F-CE26-4F27-A980-1A2802D0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480" y="2305583"/>
              <a:ext cx="9800000" cy="14857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62718A-12A7-406F-8FC1-D2A1952DF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250"/>
            <a:stretch/>
          </p:blipFill>
          <p:spPr>
            <a:xfrm>
              <a:off x="1097280" y="3689104"/>
              <a:ext cx="9800000" cy="1012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0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16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统计事故发生的路况可见程度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DCD059-9E49-4352-AA00-712FAC29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30" y="2440891"/>
            <a:ext cx="9971428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17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661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分析事故严重程度与天气之间的关系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70E352-4CAE-4EF8-9915-12893B56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77" y="1931396"/>
            <a:ext cx="8513065" cy="19301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2915EB-A851-4F85-919B-71BD9678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14" y="3861562"/>
            <a:ext cx="9106315" cy="22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18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661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分析事故严重程度与天气之间的关系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F16028-D32D-4043-A304-2D69A230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8" y="1931396"/>
            <a:ext cx="8050872" cy="1916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BDC633-C48A-423C-B08A-66F5856A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63" y="3867028"/>
            <a:ext cx="9273481" cy="21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事件关系假设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38D987-957A-4111-A88E-E58EDC279DFA}"/>
              </a:ext>
            </a:extLst>
          </p:cNvPr>
          <p:cNvSpPr/>
          <p:nvPr/>
        </p:nvSpPr>
        <p:spPr>
          <a:xfrm>
            <a:off x="1681387" y="2256823"/>
            <a:ext cx="9518904" cy="260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  事故可能涉及多辆车，但车辆只会涉及到一次事故。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  每条道路可以有多个事故记录，但一个事故不会发生在多条路上。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  每位司机拥有一辆车，每辆车只有一个车主。</a:t>
            </a:r>
          </a:p>
        </p:txBody>
      </p:sp>
    </p:spTree>
    <p:extLst>
      <p:ext uri="{BB962C8B-B14F-4D97-AF65-F5344CB8AC3E}">
        <p14:creationId xmlns:p14="http://schemas.microsoft.com/office/powerpoint/2010/main" val="219908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3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</a:t>
            </a:r>
            <a:r>
              <a:rPr lang="en-US" altLang="zh-CN" sz="2800" dirty="0">
                <a:latin typeface="+mn-ea"/>
              </a:rPr>
              <a:t>E/R </a:t>
            </a:r>
            <a:r>
              <a:rPr lang="zh-CN" altLang="en-US" sz="2800" dirty="0">
                <a:latin typeface="+mn-ea"/>
              </a:rPr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4FDBC-3443-4120-9212-C35DD24A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1586980"/>
            <a:ext cx="6552698" cy="46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关系模型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3833C-CDAC-4AC6-99AB-5FAF4BEE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44" y="2216763"/>
            <a:ext cx="1003809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5</a:t>
            </a:fld>
            <a:endParaRPr 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8FEEE-9D04-463F-AD8A-7F79931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51" y="1984248"/>
            <a:ext cx="6139966" cy="41042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3193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ACCIDENT: 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6</a:t>
            </a:fld>
            <a:endParaRPr 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2395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ROAD: 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A69F1C-80D9-4406-A5BD-810A4D7F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34" y="1962215"/>
            <a:ext cx="8217086" cy="90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31736E-C1D4-43F8-927F-03494003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40" y="2700996"/>
            <a:ext cx="8117719" cy="34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7</a:t>
            </a:fld>
            <a:endParaRPr 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2824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VEHICLE: 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A3E64-74AF-4F27-8BC1-9EFA56AB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5" y="2376619"/>
            <a:ext cx="9276190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0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8</a:t>
            </a:fld>
            <a:endParaRPr 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2404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DRIVE: 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7C739C-4125-4181-8473-FF113DE8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42" y="2625026"/>
            <a:ext cx="8371428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9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3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3/22/2024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9</a:t>
            </a:fld>
            <a:endParaRPr 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EB097E-517C-4D68-A9BB-F1AEF7A2DB74}"/>
              </a:ext>
            </a:extLst>
          </p:cNvPr>
          <p:cNvSpPr txBox="1"/>
          <p:nvPr/>
        </p:nvSpPr>
        <p:spPr>
          <a:xfrm>
            <a:off x="841248" y="1545336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 SQL </a:t>
            </a:r>
            <a:r>
              <a:rPr lang="zh-CN" altLang="en-US" dirty="0"/>
              <a:t>里面：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1D820D-6E9A-4D84-90E8-E5AB8479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" y="2365877"/>
            <a:ext cx="3933333" cy="24857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B55340-647B-4CEC-A3CA-3B8494CDAAF2}"/>
              </a:ext>
            </a:extLst>
          </p:cNvPr>
          <p:cNvSpPr txBox="1"/>
          <p:nvPr/>
        </p:nvSpPr>
        <p:spPr>
          <a:xfrm>
            <a:off x="1545336" y="4933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新建数据库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60FC0E8-4FD7-4221-A467-8161D7FB12BE}"/>
              </a:ext>
            </a:extLst>
          </p:cNvPr>
          <p:cNvSpPr/>
          <p:nvPr/>
        </p:nvSpPr>
        <p:spPr>
          <a:xfrm>
            <a:off x="4800600" y="3608734"/>
            <a:ext cx="722376" cy="3651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A4676A-3974-439E-89FE-AC7A62E6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637160"/>
            <a:ext cx="2732166" cy="39431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3FBFF92-CD02-408C-8352-519D812E676C}"/>
              </a:ext>
            </a:extLst>
          </p:cNvPr>
          <p:cNvSpPr txBox="1"/>
          <p:nvPr/>
        </p:nvSpPr>
        <p:spPr>
          <a:xfrm>
            <a:off x="7077455" y="5733288"/>
            <a:ext cx="143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新建数据表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267E9DD-1C79-4E52-8DE8-BAB6C873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647" y="2851590"/>
            <a:ext cx="2676190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8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15064</TotalTime>
  <Words>413</Words>
  <Application>Microsoft Office PowerPoint</Application>
  <PresentationFormat>宽屏</PresentationFormat>
  <Paragraphs>94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Arial</vt:lpstr>
      <vt:lpstr>Calibri</vt:lpstr>
      <vt:lpstr>Times New Roman</vt:lpstr>
      <vt:lpstr>Wingdings</vt:lpstr>
      <vt:lpstr>Retrospect</vt:lpstr>
      <vt:lpstr>SQL数据库设计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3 数据库设计</vt:lpstr>
      <vt:lpstr>3 数据库设计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bing liu</cp:lastModifiedBy>
  <cp:revision>311</cp:revision>
  <dcterms:created xsi:type="dcterms:W3CDTF">2016-12-05T18:51:00Z</dcterms:created>
  <dcterms:modified xsi:type="dcterms:W3CDTF">2024-03-22T01:30:36Z</dcterms:modified>
</cp:coreProperties>
</file>