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25"/>
  </p:notesMasterIdLst>
  <p:sldIdLst>
    <p:sldId id="256" r:id="rId2"/>
    <p:sldId id="27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8" autoAdjust="0"/>
    <p:restoredTop sz="91908" autoAdjust="0"/>
  </p:normalViewPr>
  <p:slideViewPr>
    <p:cSldViewPr snapToGrid="0">
      <p:cViewPr varScale="1">
        <p:scale>
          <a:sx n="103" d="100"/>
          <a:sy n="103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689-82C9-4491-8D53-64B69FF03B6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4FF-B8DD-4C86-8A6C-413D8D8D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 will just do a</a:t>
            </a:r>
            <a:r>
              <a:rPr lang="en-US" baseline="0" dirty="0"/>
              <a:t>n overview of this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1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911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591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21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936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6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8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23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7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53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11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57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67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09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01B6-A9E1-4C87-B3DF-9FAEB2191447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E021-A22D-4704-A5B5-FE094DC75E2A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B321-BFD9-4DD3-B357-3AD707444D1D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2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2876BF-DBE8-4F3F-9C51-FA391AB908E8}" type="datetime1">
              <a:rPr lang="en-US" altLang="en-US" smtClean="0"/>
              <a:t>1/31/2024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663E8-88FD-4048-9075-AFEE1936E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7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E88C5B-14AA-41D5-A8EE-7998D922D955}" type="datetime1">
              <a:rPr lang="en-US" altLang="en-US" smtClean="0"/>
              <a:t>1/31/2024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5C99B-E222-49FE-9B47-420BE7C3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5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55D5-5E31-4493-869E-273AF56E6A83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3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244155"/>
            <a:ext cx="4937760" cy="50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155"/>
            <a:ext cx="4937760" cy="5024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B73-2C86-488A-83F6-8668F12E59C3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92795"/>
            <a:ext cx="4937760" cy="4263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92793"/>
            <a:ext cx="4937760" cy="42636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361-83C5-4354-88C9-CCDBF1F6D58A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A0E-8A73-4CBE-8357-A8907B7BE568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1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1547-7697-458E-8F6E-4C5A39971040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1FB63-6CD3-43BC-87EC-E40A92877696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99C-C6A4-4DE1-AF40-D4597DE37567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0778"/>
            <a:ext cx="10058400" cy="50604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668ED8-D8EA-48DB-B17C-320A0075102C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81793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db.com/downloads/postgres-postgresql-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osgeo.org/postgis/windows/pg14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+mn-lt"/>
                <a:ea typeface="+mn-ea"/>
                <a:cs typeface="+mn-ea"/>
                <a:sym typeface="+mn-lt"/>
              </a:rPr>
              <a:t>实验</a:t>
            </a:r>
            <a:r>
              <a:rPr lang="en-US" altLang="zh-CN" sz="54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5400" dirty="0">
                <a:latin typeface="+mn-lt"/>
                <a:ea typeface="+mn-ea"/>
                <a:cs typeface="+mn-ea"/>
                <a:sym typeface="+mn-lt"/>
              </a:rPr>
              <a:t>：线上线下数据库安装实验</a:t>
            </a:r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88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交通大数据技术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马晓磊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北京航空航天大学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33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874974-A1BF-409E-AC22-5ED7D3803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345" y="1984593"/>
            <a:ext cx="5391150" cy="4181475"/>
          </a:xfrm>
          <a:prstGeom prst="rect">
            <a:avLst/>
          </a:prstGeom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1/31/2024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10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安装：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238FEF-B40A-4523-BD5E-3EB6025BFD8D}"/>
              </a:ext>
            </a:extLst>
          </p:cNvPr>
          <p:cNvSpPr txBox="1"/>
          <p:nvPr/>
        </p:nvSpPr>
        <p:spPr>
          <a:xfrm>
            <a:off x="6776874" y="3492945"/>
            <a:ext cx="148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设置端口号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149C25-1E71-47F8-8EE0-2FB7547A9C35}"/>
              </a:ext>
            </a:extLst>
          </p:cNvPr>
          <p:cNvSpPr txBox="1"/>
          <p:nvPr/>
        </p:nvSpPr>
        <p:spPr>
          <a:xfrm>
            <a:off x="8798702" y="3576070"/>
            <a:ext cx="2660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推荐默认（</a:t>
            </a:r>
            <a:r>
              <a:rPr lang="en-US" altLang="zh-CN" dirty="0">
                <a:solidFill>
                  <a:srgbClr val="FF0000"/>
                </a:solidFill>
              </a:rPr>
              <a:t>5432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除非</a:t>
            </a:r>
            <a:r>
              <a:rPr lang="en-US" altLang="zh-CN" dirty="0">
                <a:solidFill>
                  <a:srgbClr val="FF0000"/>
                </a:solidFill>
              </a:rPr>
              <a:t>5432</a:t>
            </a:r>
            <a:r>
              <a:rPr lang="zh-CN" altLang="en-US" dirty="0">
                <a:solidFill>
                  <a:srgbClr val="FF0000"/>
                </a:solidFill>
              </a:rPr>
              <a:t>端口被占用，不建议设置其他端口</a:t>
            </a:r>
          </a:p>
        </p:txBody>
      </p:sp>
    </p:spTree>
    <p:extLst>
      <p:ext uri="{BB962C8B-B14F-4D97-AF65-F5344CB8AC3E}">
        <p14:creationId xmlns:p14="http://schemas.microsoft.com/office/powerpoint/2010/main" val="76839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F87C25D-33FC-4BAC-BB3C-4FBF588CC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57" y="1946997"/>
            <a:ext cx="5391150" cy="4181475"/>
          </a:xfrm>
          <a:prstGeom prst="rect">
            <a:avLst/>
          </a:prstGeom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1/31/2024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安装：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238FEF-B40A-4523-BD5E-3EB6025BFD8D}"/>
              </a:ext>
            </a:extLst>
          </p:cNvPr>
          <p:cNvSpPr txBox="1"/>
          <p:nvPr/>
        </p:nvSpPr>
        <p:spPr>
          <a:xfrm>
            <a:off x="6776874" y="3492945"/>
            <a:ext cx="148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设置区域</a:t>
            </a:r>
            <a:endParaRPr lang="en-US" altLang="zh-CN" dirty="0"/>
          </a:p>
          <a:p>
            <a:r>
              <a:rPr lang="zh-CN" altLang="en-US" dirty="0"/>
              <a:t>推荐默认</a:t>
            </a:r>
          </a:p>
        </p:txBody>
      </p:sp>
    </p:spTree>
    <p:extLst>
      <p:ext uri="{BB962C8B-B14F-4D97-AF65-F5344CB8AC3E}">
        <p14:creationId xmlns:p14="http://schemas.microsoft.com/office/powerpoint/2010/main" val="407177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1/31/2024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12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安装：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238FEF-B40A-4523-BD5E-3EB6025BFD8D}"/>
              </a:ext>
            </a:extLst>
          </p:cNvPr>
          <p:cNvSpPr txBox="1"/>
          <p:nvPr/>
        </p:nvSpPr>
        <p:spPr>
          <a:xfrm>
            <a:off x="6776874" y="3492945"/>
            <a:ext cx="148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设置端口号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149C25-1E71-47F8-8EE0-2FB7547A9C35}"/>
              </a:ext>
            </a:extLst>
          </p:cNvPr>
          <p:cNvSpPr txBox="1"/>
          <p:nvPr/>
        </p:nvSpPr>
        <p:spPr>
          <a:xfrm>
            <a:off x="8570421" y="4854951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点两次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开始安装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4CEAC9-FDE2-48A7-8722-83F136DC2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890" y="1946997"/>
            <a:ext cx="53911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5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1/31/2024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安装：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149C25-1E71-47F8-8EE0-2FB7547A9C35}"/>
              </a:ext>
            </a:extLst>
          </p:cNvPr>
          <p:cNvSpPr txBox="1"/>
          <p:nvPr/>
        </p:nvSpPr>
        <p:spPr>
          <a:xfrm>
            <a:off x="8508989" y="3486548"/>
            <a:ext cx="2660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安装结束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取消勾选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finish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9F59BB-B464-4F08-9C39-CF6289A31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961" y="2004651"/>
            <a:ext cx="53911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3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1/31/2024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1087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验证安装：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122FE5-1462-4E5F-8250-318691F75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755" y="1913797"/>
            <a:ext cx="5142234" cy="4208385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B7332808-359B-4417-ACDE-1E19BA258D17}"/>
              </a:ext>
            </a:extLst>
          </p:cNvPr>
          <p:cNvSpPr/>
          <p:nvPr/>
        </p:nvSpPr>
        <p:spPr>
          <a:xfrm>
            <a:off x="1097280" y="5812515"/>
            <a:ext cx="2588905" cy="405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9EC4BF-239B-4D9D-BD98-26020E7FDB02}"/>
              </a:ext>
            </a:extLst>
          </p:cNvPr>
          <p:cNvSpPr txBox="1"/>
          <p:nvPr/>
        </p:nvSpPr>
        <p:spPr>
          <a:xfrm>
            <a:off x="901981" y="3904556"/>
            <a:ext cx="2660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搜索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搜索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pgAdmin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EC6933-21E2-4B51-84EB-DFA9AD33DE2D}"/>
              </a:ext>
            </a:extLst>
          </p:cNvPr>
          <p:cNvSpPr txBox="1"/>
          <p:nvPr/>
        </p:nvSpPr>
        <p:spPr>
          <a:xfrm>
            <a:off x="9226433" y="3904556"/>
            <a:ext cx="2660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如果搜不到也可以在安装路径下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pgAdmin4/bin/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里面找到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文件运行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1/31/2024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15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1087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验证安装：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FA1FCE-FDC6-49C6-B07B-A56688578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244" y="1950292"/>
            <a:ext cx="5257518" cy="407963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3257544-295C-4D78-8599-A7BB183BA6D6}"/>
              </a:ext>
            </a:extLst>
          </p:cNvPr>
          <p:cNvSpPr/>
          <p:nvPr/>
        </p:nvSpPr>
        <p:spPr>
          <a:xfrm>
            <a:off x="8759056" y="2647615"/>
            <a:ext cx="2648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输入超级管理员密码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OK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198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空间数据库安装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1087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CN" b="1"/>
              <a:t>PostgreSQL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zh-CN" altLang="en-US" sz="2000"/>
              <a:t>验证安装：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B1D098-EA23-4C5A-9AB4-F5BE68A76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42" y="1822405"/>
            <a:ext cx="3652052" cy="41403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718D11F-7702-426B-B9C9-309DAD866DCB}"/>
              </a:ext>
            </a:extLst>
          </p:cNvPr>
          <p:cNvSpPr/>
          <p:nvPr/>
        </p:nvSpPr>
        <p:spPr>
          <a:xfrm>
            <a:off x="8196347" y="2692265"/>
            <a:ext cx="28595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点开左侧的数据库，没有报错顺利连接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说明我们的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postgreSQL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安装顺利完成</a:t>
            </a:r>
          </a:p>
        </p:txBody>
      </p:sp>
    </p:spTree>
    <p:extLst>
      <p:ext uri="{BB962C8B-B14F-4D97-AF65-F5344CB8AC3E}">
        <p14:creationId xmlns:p14="http://schemas.microsoft.com/office/powerpoint/2010/main" val="341414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空间数据库安装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1087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CN" b="1" dirty="0" err="1"/>
              <a:t>PostGIS</a:t>
            </a:r>
            <a:r>
              <a:rPr lang="zh-CN" altLang="en-US" b="1" dirty="0"/>
              <a:t>安装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8373C8-F437-4D53-9872-B25AE4FA9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917" y="1981697"/>
            <a:ext cx="4939438" cy="386174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958ACCC-9C9E-40DD-B5B3-B036FF69291F}"/>
              </a:ext>
            </a:extLst>
          </p:cNvPr>
          <p:cNvSpPr/>
          <p:nvPr/>
        </p:nvSpPr>
        <p:spPr>
          <a:xfrm>
            <a:off x="8906030" y="2828835"/>
            <a:ext cx="2859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Agree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68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空间数据库安装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1087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CN" b="1" dirty="0" err="1"/>
              <a:t>PostGIS</a:t>
            </a:r>
            <a:r>
              <a:rPr lang="zh-CN" altLang="en-US" b="1" dirty="0"/>
              <a:t>安装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58ACCC-9C9E-40DD-B5B3-B036FF69291F}"/>
              </a:ext>
            </a:extLst>
          </p:cNvPr>
          <p:cNvSpPr/>
          <p:nvPr/>
        </p:nvSpPr>
        <p:spPr>
          <a:xfrm>
            <a:off x="8470669" y="3059668"/>
            <a:ext cx="2685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勾选这一项会创建一个示例的空间数据库（推荐勾选）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E1030E-CB8F-498D-B107-5F083D5C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05" y="2095642"/>
            <a:ext cx="5077892" cy="395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28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空间数据库安装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1087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CN" b="1" dirty="0" err="1"/>
              <a:t>PostGIS</a:t>
            </a:r>
            <a:r>
              <a:rPr lang="zh-CN" altLang="en-US" b="1" dirty="0"/>
              <a:t>安装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58ACCC-9C9E-40DD-B5B3-B036FF69291F}"/>
              </a:ext>
            </a:extLst>
          </p:cNvPr>
          <p:cNvSpPr/>
          <p:nvPr/>
        </p:nvSpPr>
        <p:spPr>
          <a:xfrm>
            <a:off x="8470669" y="3059668"/>
            <a:ext cx="2685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设置为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postgreSQL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的安装路径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592341-5864-4536-959B-6AC3A17C6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15" y="1949495"/>
            <a:ext cx="5188576" cy="40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3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4B3C2-903D-486E-940D-FE9151B7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F908C-7FA3-4CB7-97C0-D21FFCA38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完成线下空间数据库</a:t>
            </a:r>
            <a:r>
              <a:rPr lang="en-US" altLang="zh-CN" dirty="0"/>
              <a:t>PostgreSQL</a:t>
            </a:r>
            <a:r>
              <a:rPr lang="zh-CN" altLang="en-US" dirty="0"/>
              <a:t>安装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完成</a:t>
            </a:r>
            <a:r>
              <a:rPr lang="en-US" altLang="zh-CN" dirty="0" err="1"/>
              <a:t>PostGIS</a:t>
            </a:r>
            <a:r>
              <a:rPr lang="zh-CN" altLang="en-US" dirty="0"/>
              <a:t>空间插件安装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完成线上阿里云服务器</a:t>
            </a:r>
            <a:r>
              <a:rPr lang="en-US" altLang="zh-CN" dirty="0"/>
              <a:t>DMS</a:t>
            </a:r>
            <a:r>
              <a:rPr lang="zh-CN" altLang="en-US" dirty="0"/>
              <a:t>配置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A529-3F60-414A-9A34-915A06AF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86918-51E7-4956-85CE-85BB3073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E091B-EDA9-48C2-8546-BCA21D2C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46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空间数据库安装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1087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CN" b="1" dirty="0" err="1"/>
              <a:t>PostGIS</a:t>
            </a:r>
            <a:r>
              <a:rPr lang="zh-CN" altLang="en-US" b="1" dirty="0"/>
              <a:t>安装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58ACCC-9C9E-40DD-B5B3-B036FF69291F}"/>
              </a:ext>
            </a:extLst>
          </p:cNvPr>
          <p:cNvSpPr/>
          <p:nvPr/>
        </p:nvSpPr>
        <p:spPr>
          <a:xfrm>
            <a:off x="8470669" y="3059668"/>
            <a:ext cx="2685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输入超级管理员密码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设置端口号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118A1C-BEDB-445C-A6C1-4D29A29AE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27" y="1974217"/>
            <a:ext cx="5383029" cy="422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53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空间数据库安装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1087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CN" b="1" dirty="0" err="1"/>
              <a:t>PostGIS</a:t>
            </a:r>
            <a:r>
              <a:rPr lang="zh-CN" altLang="en-US" b="1" dirty="0"/>
              <a:t>安装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58ACCC-9C9E-40DD-B5B3-B036FF69291F}"/>
              </a:ext>
            </a:extLst>
          </p:cNvPr>
          <p:cNvSpPr/>
          <p:nvPr/>
        </p:nvSpPr>
        <p:spPr>
          <a:xfrm>
            <a:off x="8470669" y="3059668"/>
            <a:ext cx="2685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实例数据库的名字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3E416B-98D3-4B9D-9196-15E5CCF3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15" y="1822405"/>
            <a:ext cx="5805132" cy="448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21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空间数据库安装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1087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CN" b="1" dirty="0" err="1"/>
              <a:t>PostGIS</a:t>
            </a:r>
            <a:r>
              <a:rPr lang="zh-CN" altLang="en-US" b="1" dirty="0"/>
              <a:t>安装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58ACCC-9C9E-40DD-B5B3-B036FF69291F}"/>
              </a:ext>
            </a:extLst>
          </p:cNvPr>
          <p:cNvSpPr/>
          <p:nvPr/>
        </p:nvSpPr>
        <p:spPr>
          <a:xfrm>
            <a:off x="8470669" y="3059668"/>
            <a:ext cx="2685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开始安装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0707E8-848A-4D58-AF23-E0AA0648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502" y="1917254"/>
            <a:ext cx="5255313" cy="405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48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9BAA195F-8E41-4A81-B5D1-21466BD2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541320"/>
            <a:ext cx="4362450" cy="17145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空间数据库安装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1087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CN" b="1" dirty="0" err="1"/>
              <a:t>PostGIS</a:t>
            </a:r>
            <a:r>
              <a:rPr lang="zh-CN" altLang="en-US" b="1" dirty="0"/>
              <a:t>安装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58ACCC-9C9E-40DD-B5B3-B036FF69291F}"/>
              </a:ext>
            </a:extLst>
          </p:cNvPr>
          <p:cNvSpPr/>
          <p:nvPr/>
        </p:nvSpPr>
        <p:spPr>
          <a:xfrm>
            <a:off x="6669406" y="5689369"/>
            <a:ext cx="4486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安装过程中会有若干个弹窗，全部点是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B74979-E7F8-4E91-90B6-CBC94695B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75" y="1798245"/>
            <a:ext cx="4476750" cy="1743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36D7D3-2107-45C4-856C-8C95F5FDA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75" y="3555607"/>
            <a:ext cx="4352925" cy="1714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854D98-00AD-4E78-B9EF-CE51F5C8E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655" y="1282045"/>
            <a:ext cx="44862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9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1/31/2024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下载：</a:t>
            </a:r>
            <a:r>
              <a:rPr lang="af-ZA" altLang="zh-CN" sz="2000" dirty="0">
                <a:hlinkClick r:id="rId3"/>
              </a:rPr>
              <a:t>https://www.enterprisedb.com/downloads/postgres-postgresql-downloads</a:t>
            </a:r>
            <a:endParaRPr lang="af-ZA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E62C42-937C-4E93-9556-8E0984372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842" y="2373772"/>
            <a:ext cx="5990435" cy="3307443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2CDB3D02-47FD-4089-A010-C97E82800386}"/>
              </a:ext>
            </a:extLst>
          </p:cNvPr>
          <p:cNvSpPr/>
          <p:nvPr/>
        </p:nvSpPr>
        <p:spPr>
          <a:xfrm rot="4583505">
            <a:off x="7801732" y="2710710"/>
            <a:ext cx="264970" cy="2171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D3223B-CE61-4FDE-B9B8-2C3CDB2AB550}"/>
              </a:ext>
            </a:extLst>
          </p:cNvPr>
          <p:cNvSpPr txBox="1"/>
          <p:nvPr/>
        </p:nvSpPr>
        <p:spPr>
          <a:xfrm>
            <a:off x="9292839" y="2967335"/>
            <a:ext cx="2698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PostgreSQL 14 Window 64</a:t>
            </a:r>
            <a:r>
              <a:rPr lang="zh-CN" altLang="en-US" dirty="0"/>
              <a:t>位版本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87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1/31/2024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PostgreGIS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下载：</a:t>
            </a:r>
            <a:r>
              <a:rPr lang="af-ZA" altLang="zh-CN" sz="2000" dirty="0">
                <a:hlinkClick r:id="rId3"/>
              </a:rPr>
              <a:t>https://download.osgeo.org/postgis/windows/pg14/</a:t>
            </a:r>
            <a:endParaRPr lang="af-ZA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D3223B-CE61-4FDE-B9B8-2C3CDB2AB550}"/>
              </a:ext>
            </a:extLst>
          </p:cNvPr>
          <p:cNvSpPr txBox="1"/>
          <p:nvPr/>
        </p:nvSpPr>
        <p:spPr>
          <a:xfrm>
            <a:off x="8945196" y="3321054"/>
            <a:ext cx="177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选择最新版本</a:t>
            </a:r>
            <a:endParaRPr lang="en-US" altLang="zh-CN" dirty="0"/>
          </a:p>
          <a:p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exe</a:t>
            </a:r>
            <a:r>
              <a:rPr lang="zh-CN" altLang="en-US" dirty="0"/>
              <a:t>安装包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59EB4A-B17A-427F-BD42-81E9E15614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720"/>
          <a:stretch/>
        </p:blipFill>
        <p:spPr>
          <a:xfrm>
            <a:off x="1146346" y="2775634"/>
            <a:ext cx="5642516" cy="2523076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2CDB3D02-47FD-4089-A010-C97E82800386}"/>
              </a:ext>
            </a:extLst>
          </p:cNvPr>
          <p:cNvSpPr/>
          <p:nvPr/>
        </p:nvSpPr>
        <p:spPr>
          <a:xfrm rot="4879629">
            <a:off x="6096894" y="1554574"/>
            <a:ext cx="264970" cy="5104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9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1/31/2024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5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安装：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91F910-1DC0-47CF-BFF4-0B0D59878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39" y="1881786"/>
            <a:ext cx="5391150" cy="418147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DCB336D6-CBD5-4A29-8694-19F547C525DC}"/>
              </a:ext>
            </a:extLst>
          </p:cNvPr>
          <p:cNvSpPr/>
          <p:nvPr/>
        </p:nvSpPr>
        <p:spPr>
          <a:xfrm>
            <a:off x="6771676" y="5511978"/>
            <a:ext cx="895216" cy="5512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238FEF-B40A-4523-BD5E-3EB6025BFD8D}"/>
              </a:ext>
            </a:extLst>
          </p:cNvPr>
          <p:cNvSpPr txBox="1"/>
          <p:nvPr/>
        </p:nvSpPr>
        <p:spPr>
          <a:xfrm>
            <a:off x="8625819" y="5045517"/>
            <a:ext cx="177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</a:t>
            </a:r>
            <a:r>
              <a:rPr lang="en-US" altLang="zh-CN" dirty="0"/>
              <a:t>next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13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1/31/2024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6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安装：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238FEF-B40A-4523-BD5E-3EB6025BFD8D}"/>
              </a:ext>
            </a:extLst>
          </p:cNvPr>
          <p:cNvSpPr txBox="1"/>
          <p:nvPr/>
        </p:nvSpPr>
        <p:spPr>
          <a:xfrm>
            <a:off x="9821796" y="3074055"/>
            <a:ext cx="177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选择安装路径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13A7DF-F9C1-47A9-8DC4-E23FA1751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39" y="1862603"/>
            <a:ext cx="5391150" cy="418147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DCB336D6-CBD5-4A29-8694-19F547C525DC}"/>
              </a:ext>
            </a:extLst>
          </p:cNvPr>
          <p:cNvSpPr/>
          <p:nvPr/>
        </p:nvSpPr>
        <p:spPr>
          <a:xfrm>
            <a:off x="6375223" y="3024788"/>
            <a:ext cx="792906" cy="5512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E61C0949-7921-4F4E-8495-FE78BD484B80}"/>
              </a:ext>
            </a:extLst>
          </p:cNvPr>
          <p:cNvSpPr/>
          <p:nvPr/>
        </p:nvSpPr>
        <p:spPr>
          <a:xfrm rot="5400000">
            <a:off x="8191002" y="2105345"/>
            <a:ext cx="237177" cy="22829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5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1/31/2024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7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安装：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238FEF-B40A-4523-BD5E-3EB6025BFD8D}"/>
              </a:ext>
            </a:extLst>
          </p:cNvPr>
          <p:cNvSpPr txBox="1"/>
          <p:nvPr/>
        </p:nvSpPr>
        <p:spPr>
          <a:xfrm>
            <a:off x="1202138" y="3300429"/>
            <a:ext cx="177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勾选所有组件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CB336D6-CBD5-4A29-8694-19F547C525DC}"/>
              </a:ext>
            </a:extLst>
          </p:cNvPr>
          <p:cNvSpPr/>
          <p:nvPr/>
        </p:nvSpPr>
        <p:spPr>
          <a:xfrm>
            <a:off x="6375223" y="3024788"/>
            <a:ext cx="792906" cy="5512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B82D6B-41B5-470A-BEE5-72CA16268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745" y="1982270"/>
            <a:ext cx="53911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8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1/31/2024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8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安装：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467799-3157-4EE0-BD0B-4FD03F6BA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551" y="1956102"/>
            <a:ext cx="5391150" cy="418147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DCB336D6-CBD5-4A29-8694-19F547C525DC}"/>
              </a:ext>
            </a:extLst>
          </p:cNvPr>
          <p:cNvSpPr/>
          <p:nvPr/>
        </p:nvSpPr>
        <p:spPr>
          <a:xfrm>
            <a:off x="6432773" y="3024787"/>
            <a:ext cx="792906" cy="5512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238FEF-B40A-4523-BD5E-3EB6025BFD8D}"/>
              </a:ext>
            </a:extLst>
          </p:cNvPr>
          <p:cNvSpPr txBox="1"/>
          <p:nvPr/>
        </p:nvSpPr>
        <p:spPr>
          <a:xfrm>
            <a:off x="7374840" y="3206739"/>
            <a:ext cx="1481412" cy="64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设置数据存储路径</a:t>
            </a:r>
          </a:p>
        </p:txBody>
      </p:sp>
    </p:spTree>
    <p:extLst>
      <p:ext uri="{BB962C8B-B14F-4D97-AF65-F5344CB8AC3E}">
        <p14:creationId xmlns:p14="http://schemas.microsoft.com/office/powerpoint/2010/main" val="23598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1/31/2024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9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安装：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CB336D6-CBD5-4A29-8694-19F547C525DC}"/>
              </a:ext>
            </a:extLst>
          </p:cNvPr>
          <p:cNvSpPr/>
          <p:nvPr/>
        </p:nvSpPr>
        <p:spPr>
          <a:xfrm>
            <a:off x="6432773" y="3024787"/>
            <a:ext cx="792906" cy="5512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41F548-33E9-4F15-927C-DDDE3C9B7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257" y="2004651"/>
            <a:ext cx="5391150" cy="41814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F238FEF-B40A-4523-BD5E-3EB6025BFD8D}"/>
              </a:ext>
            </a:extLst>
          </p:cNvPr>
          <p:cNvSpPr txBox="1"/>
          <p:nvPr/>
        </p:nvSpPr>
        <p:spPr>
          <a:xfrm>
            <a:off x="7027577" y="3429000"/>
            <a:ext cx="148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设置超级管理员密码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149C25-1E71-47F8-8EE0-2FB7547A9C35}"/>
              </a:ext>
            </a:extLst>
          </p:cNvPr>
          <p:cNvSpPr txBox="1"/>
          <p:nvPr/>
        </p:nvSpPr>
        <p:spPr>
          <a:xfrm>
            <a:off x="9401489" y="3576070"/>
            <a:ext cx="1481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务必牢记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务必牢记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务必牢记</a:t>
            </a:r>
          </a:p>
        </p:txBody>
      </p:sp>
    </p:spTree>
    <p:extLst>
      <p:ext uri="{BB962C8B-B14F-4D97-AF65-F5344CB8AC3E}">
        <p14:creationId xmlns:p14="http://schemas.microsoft.com/office/powerpoint/2010/main" val="13135400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vgdb4lt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14225</TotalTime>
  <Words>521</Words>
  <Application>Microsoft Office PowerPoint</Application>
  <PresentationFormat>宽屏</PresentationFormat>
  <Paragraphs>182</Paragraphs>
  <Slides>23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微软雅黑</vt:lpstr>
      <vt:lpstr>Arial</vt:lpstr>
      <vt:lpstr>Calibri</vt:lpstr>
      <vt:lpstr>Times New Roman</vt:lpstr>
      <vt:lpstr>Retrospect</vt:lpstr>
      <vt:lpstr>实验1：线上线下数据库安装实验</vt:lpstr>
      <vt:lpstr>实验目的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IV</dc:title>
  <dc:creator>Wenbo Zhu</dc:creator>
  <cp:lastModifiedBy>webuser</cp:lastModifiedBy>
  <cp:revision>282</cp:revision>
  <dcterms:created xsi:type="dcterms:W3CDTF">2016-12-05T18:51:00Z</dcterms:created>
  <dcterms:modified xsi:type="dcterms:W3CDTF">2024-01-31T07:45:58Z</dcterms:modified>
</cp:coreProperties>
</file>