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F6C2BB9-F06F-4D49-B473-36B172F27804}">
          <p14:sldIdLst>
            <p14:sldId id="256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8" autoAdjust="0"/>
    <p:restoredTop sz="91908" autoAdjust="0"/>
  </p:normalViewPr>
  <p:slideViewPr>
    <p:cSldViewPr snapToGrid="0">
      <p:cViewPr varScale="1">
        <p:scale>
          <a:sx n="104" d="100"/>
          <a:sy n="104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AF059-012C-47A4-AE4D-D32D2B87716D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9AC303BB-8246-4D0E-A82E-68CE7549C01D}">
      <dgm:prSet phldrT="[文本]"/>
      <dgm:spPr/>
      <dgm:t>
        <a:bodyPr/>
        <a:lstStyle/>
        <a:p>
          <a:r>
            <a:rPr lang="zh-CN" altLang="en-US" dirty="0"/>
            <a:t>数据</a:t>
          </a:r>
        </a:p>
      </dgm:t>
    </dgm:pt>
    <dgm:pt modelId="{9DAB07F8-43AB-4F3D-BD5E-541428340B48}" type="parTrans" cxnId="{FE545510-5F29-4DF5-83B0-C6E209942B5F}">
      <dgm:prSet/>
      <dgm:spPr/>
      <dgm:t>
        <a:bodyPr/>
        <a:lstStyle/>
        <a:p>
          <a:endParaRPr lang="zh-CN" altLang="en-US"/>
        </a:p>
      </dgm:t>
    </dgm:pt>
    <dgm:pt modelId="{6FB1FCE3-B0DE-4A2E-BA89-F680C0A5B4BD}" type="sibTrans" cxnId="{FE545510-5F29-4DF5-83B0-C6E209942B5F}">
      <dgm:prSet/>
      <dgm:spPr/>
      <dgm:t>
        <a:bodyPr/>
        <a:lstStyle/>
        <a:p>
          <a:endParaRPr lang="zh-CN" altLang="en-US"/>
        </a:p>
      </dgm:t>
    </dgm:pt>
    <dgm:pt modelId="{9AB76C20-F2C5-47E0-8098-29720E830E28}">
      <dgm:prSet phldrT="[文本]"/>
      <dgm:spPr/>
      <dgm:t>
        <a:bodyPr/>
        <a:lstStyle/>
        <a:p>
          <a:r>
            <a:rPr lang="zh-CN" altLang="en-US" dirty="0"/>
            <a:t>模型</a:t>
          </a:r>
        </a:p>
      </dgm:t>
    </dgm:pt>
    <dgm:pt modelId="{3D4103A5-787D-4550-ABB0-DCFD227BD43B}" type="parTrans" cxnId="{ECAC9D12-236B-4EF9-B300-6321642C0460}">
      <dgm:prSet/>
      <dgm:spPr/>
      <dgm:t>
        <a:bodyPr/>
        <a:lstStyle/>
        <a:p>
          <a:endParaRPr lang="zh-CN" altLang="en-US"/>
        </a:p>
      </dgm:t>
    </dgm:pt>
    <dgm:pt modelId="{61180A10-A57C-496E-B4BB-D770F203E1C6}" type="sibTrans" cxnId="{ECAC9D12-236B-4EF9-B300-6321642C0460}">
      <dgm:prSet/>
      <dgm:spPr/>
      <dgm:t>
        <a:bodyPr/>
        <a:lstStyle/>
        <a:p>
          <a:endParaRPr lang="zh-CN" altLang="en-US"/>
        </a:p>
      </dgm:t>
    </dgm:pt>
    <dgm:pt modelId="{6DDBA377-A624-435C-B4BE-3B27E681E7A6}">
      <dgm:prSet phldrT="[文本]"/>
      <dgm:spPr/>
      <dgm:t>
        <a:bodyPr/>
        <a:lstStyle/>
        <a:p>
          <a:r>
            <a:rPr lang="zh-CN" altLang="en-US" dirty="0"/>
            <a:t>可视化</a:t>
          </a:r>
        </a:p>
      </dgm:t>
    </dgm:pt>
    <dgm:pt modelId="{012F7CAA-E0F7-461B-9DFA-6E5002474443}" type="parTrans" cxnId="{EEEA3C2A-84A7-475F-9825-E4EB1B23BE31}">
      <dgm:prSet/>
      <dgm:spPr/>
      <dgm:t>
        <a:bodyPr/>
        <a:lstStyle/>
        <a:p>
          <a:endParaRPr lang="zh-CN" altLang="en-US"/>
        </a:p>
      </dgm:t>
    </dgm:pt>
    <dgm:pt modelId="{FED59A72-68D1-46EC-B74A-7C225B9600DF}" type="sibTrans" cxnId="{EEEA3C2A-84A7-475F-9825-E4EB1B23BE31}">
      <dgm:prSet/>
      <dgm:spPr/>
      <dgm:t>
        <a:bodyPr/>
        <a:lstStyle/>
        <a:p>
          <a:endParaRPr lang="zh-CN" altLang="en-US"/>
        </a:p>
      </dgm:t>
    </dgm:pt>
    <dgm:pt modelId="{DFFD2258-B3AD-4F45-BF1F-5D270137B886}">
      <dgm:prSet phldrT="[文本]"/>
      <dgm:spPr/>
      <dgm:t>
        <a:bodyPr/>
        <a:lstStyle/>
        <a:p>
          <a:r>
            <a:rPr lang="en-US" altLang="zh-CN" dirty="0"/>
            <a:t>PostgreSQL</a:t>
          </a:r>
          <a:endParaRPr lang="zh-CN" altLang="en-US" dirty="0"/>
        </a:p>
      </dgm:t>
    </dgm:pt>
    <dgm:pt modelId="{4E03C1D7-9333-470D-A14E-F442DF6BFAA7}" type="parTrans" cxnId="{E16D8961-46A0-47A5-9A46-3978A4427D18}">
      <dgm:prSet/>
      <dgm:spPr/>
      <dgm:t>
        <a:bodyPr/>
        <a:lstStyle/>
        <a:p>
          <a:endParaRPr lang="zh-CN" altLang="en-US"/>
        </a:p>
      </dgm:t>
    </dgm:pt>
    <dgm:pt modelId="{92725DB1-345C-4B59-953D-EF7464C517F9}" type="sibTrans" cxnId="{E16D8961-46A0-47A5-9A46-3978A4427D18}">
      <dgm:prSet/>
      <dgm:spPr/>
      <dgm:t>
        <a:bodyPr/>
        <a:lstStyle/>
        <a:p>
          <a:endParaRPr lang="zh-CN" altLang="en-US"/>
        </a:p>
      </dgm:t>
    </dgm:pt>
    <dgm:pt modelId="{5D1D45D0-DAD5-400B-8BA2-31497DEC042E}">
      <dgm:prSet phldrT="[文本]"/>
      <dgm:spPr/>
      <dgm:t>
        <a:bodyPr/>
        <a:lstStyle/>
        <a:p>
          <a:r>
            <a:rPr lang="zh-CN" altLang="en-US" dirty="0"/>
            <a:t>计算上传结果的误差</a:t>
          </a:r>
        </a:p>
      </dgm:t>
    </dgm:pt>
    <dgm:pt modelId="{BC664D00-D074-40B0-A4E9-EF2673ADD429}" type="parTrans" cxnId="{31DA870D-A34A-4CD6-8E59-AE1EA5B6695B}">
      <dgm:prSet/>
      <dgm:spPr/>
      <dgm:t>
        <a:bodyPr/>
        <a:lstStyle/>
        <a:p>
          <a:endParaRPr lang="zh-CN" altLang="en-US"/>
        </a:p>
      </dgm:t>
    </dgm:pt>
    <dgm:pt modelId="{923774B2-05EC-44F9-BB36-1A348CA8CBD5}" type="sibTrans" cxnId="{31DA870D-A34A-4CD6-8E59-AE1EA5B6695B}">
      <dgm:prSet/>
      <dgm:spPr/>
      <dgm:t>
        <a:bodyPr/>
        <a:lstStyle/>
        <a:p>
          <a:endParaRPr lang="zh-CN" altLang="en-US"/>
        </a:p>
      </dgm:t>
    </dgm:pt>
    <dgm:pt modelId="{0F249C3B-0F1D-4655-A09C-1124CB6C4663}">
      <dgm:prSet phldrT="[文本]"/>
      <dgm:spPr/>
      <dgm:t>
        <a:bodyPr/>
        <a:lstStyle/>
        <a:p>
          <a:r>
            <a:rPr lang="zh-CN" altLang="en-US" dirty="0"/>
            <a:t>展示结果</a:t>
          </a:r>
        </a:p>
      </dgm:t>
    </dgm:pt>
    <dgm:pt modelId="{E4E40C01-DAE2-4614-8826-2CB81BD20D7B}" type="parTrans" cxnId="{31411888-1A5A-4738-8D44-5DE72C389A81}">
      <dgm:prSet/>
      <dgm:spPr/>
      <dgm:t>
        <a:bodyPr/>
        <a:lstStyle/>
        <a:p>
          <a:endParaRPr lang="zh-CN" altLang="en-US"/>
        </a:p>
      </dgm:t>
    </dgm:pt>
    <dgm:pt modelId="{217C7190-D699-48DD-8491-3EC474430E69}" type="sibTrans" cxnId="{31411888-1A5A-4738-8D44-5DE72C389A81}">
      <dgm:prSet/>
      <dgm:spPr/>
      <dgm:t>
        <a:bodyPr/>
        <a:lstStyle/>
        <a:p>
          <a:endParaRPr lang="zh-CN" altLang="en-US"/>
        </a:p>
      </dgm:t>
    </dgm:pt>
    <dgm:pt modelId="{B0F15516-11F1-4651-BCD9-9EC311A4CD5F}">
      <dgm:prSet phldrT="[文本]"/>
      <dgm:spPr/>
      <dgm:t>
        <a:bodyPr/>
        <a:lstStyle/>
        <a:p>
          <a:r>
            <a:rPr lang="en-US" altLang="zh-CN" dirty="0"/>
            <a:t>SELECT &amp; INSERT</a:t>
          </a:r>
          <a:endParaRPr lang="zh-CN" altLang="en-US" dirty="0"/>
        </a:p>
      </dgm:t>
    </dgm:pt>
    <dgm:pt modelId="{A13CA548-17C2-44E5-A1DA-D94DE3DE4287}" type="parTrans" cxnId="{08A4C9D2-65C5-43C6-8C36-D9B298BB2FB7}">
      <dgm:prSet/>
      <dgm:spPr/>
      <dgm:t>
        <a:bodyPr/>
        <a:lstStyle/>
        <a:p>
          <a:endParaRPr lang="zh-CN" altLang="en-US"/>
        </a:p>
      </dgm:t>
    </dgm:pt>
    <dgm:pt modelId="{3C0429A1-AE85-4497-A4FB-13950AA88441}" type="sibTrans" cxnId="{08A4C9D2-65C5-43C6-8C36-D9B298BB2FB7}">
      <dgm:prSet/>
      <dgm:spPr/>
      <dgm:t>
        <a:bodyPr/>
        <a:lstStyle/>
        <a:p>
          <a:endParaRPr lang="zh-CN" altLang="en-US"/>
        </a:p>
      </dgm:t>
    </dgm:pt>
    <dgm:pt modelId="{5A3329D6-0308-4772-9A52-F2327D5D27E0}" type="pres">
      <dgm:prSet presAssocID="{D78AF059-012C-47A4-AE4D-D32D2B87716D}" presName="Name0" presStyleCnt="0">
        <dgm:presLayoutVars>
          <dgm:dir/>
          <dgm:resizeHandles val="exact"/>
        </dgm:presLayoutVars>
      </dgm:prSet>
      <dgm:spPr/>
    </dgm:pt>
    <dgm:pt modelId="{0A40EA6D-163E-43ED-8372-2CE4513174C1}" type="pres">
      <dgm:prSet presAssocID="{9AC303BB-8246-4D0E-A82E-68CE7549C01D}" presName="node" presStyleLbl="node1" presStyleIdx="0" presStyleCnt="3">
        <dgm:presLayoutVars>
          <dgm:bulletEnabled val="1"/>
        </dgm:presLayoutVars>
      </dgm:prSet>
      <dgm:spPr/>
    </dgm:pt>
    <dgm:pt modelId="{185D1330-A97F-4A88-9B15-1CBC1F7C5EAA}" type="pres">
      <dgm:prSet presAssocID="{6FB1FCE3-B0DE-4A2E-BA89-F680C0A5B4BD}" presName="sibTrans" presStyleLbl="sibTrans2D1" presStyleIdx="0" presStyleCnt="2"/>
      <dgm:spPr/>
    </dgm:pt>
    <dgm:pt modelId="{5A1645D0-B5E8-4D0F-97CB-E7F7BA488091}" type="pres">
      <dgm:prSet presAssocID="{6FB1FCE3-B0DE-4A2E-BA89-F680C0A5B4BD}" presName="connectorText" presStyleLbl="sibTrans2D1" presStyleIdx="0" presStyleCnt="2"/>
      <dgm:spPr/>
    </dgm:pt>
    <dgm:pt modelId="{AE6D2421-FC4E-4B8C-9861-1F946308B8DB}" type="pres">
      <dgm:prSet presAssocID="{9AB76C20-F2C5-47E0-8098-29720E830E28}" presName="node" presStyleLbl="node1" presStyleIdx="1" presStyleCnt="3">
        <dgm:presLayoutVars>
          <dgm:bulletEnabled val="1"/>
        </dgm:presLayoutVars>
      </dgm:prSet>
      <dgm:spPr/>
    </dgm:pt>
    <dgm:pt modelId="{8FE1D1E3-7406-4E61-B81D-017511572882}" type="pres">
      <dgm:prSet presAssocID="{61180A10-A57C-496E-B4BB-D770F203E1C6}" presName="sibTrans" presStyleLbl="sibTrans2D1" presStyleIdx="1" presStyleCnt="2"/>
      <dgm:spPr/>
    </dgm:pt>
    <dgm:pt modelId="{6ABFDDA5-0C60-4A7E-B0D2-012989CC6C8D}" type="pres">
      <dgm:prSet presAssocID="{61180A10-A57C-496E-B4BB-D770F203E1C6}" presName="connectorText" presStyleLbl="sibTrans2D1" presStyleIdx="1" presStyleCnt="2"/>
      <dgm:spPr/>
    </dgm:pt>
    <dgm:pt modelId="{25B30546-3B77-447C-906C-E55A6907F855}" type="pres">
      <dgm:prSet presAssocID="{6DDBA377-A624-435C-B4BE-3B27E681E7A6}" presName="node" presStyleLbl="node1" presStyleIdx="2" presStyleCnt="3">
        <dgm:presLayoutVars>
          <dgm:bulletEnabled val="1"/>
        </dgm:presLayoutVars>
      </dgm:prSet>
      <dgm:spPr/>
    </dgm:pt>
  </dgm:ptLst>
  <dgm:cxnLst>
    <dgm:cxn modelId="{31DA870D-A34A-4CD6-8E59-AE1EA5B6695B}" srcId="{9AB76C20-F2C5-47E0-8098-29720E830E28}" destId="{5D1D45D0-DAD5-400B-8BA2-31497DEC042E}" srcOrd="0" destOrd="0" parTransId="{BC664D00-D074-40B0-A4E9-EF2673ADD429}" sibTransId="{923774B2-05EC-44F9-BB36-1A348CA8CBD5}"/>
    <dgm:cxn modelId="{FE545510-5F29-4DF5-83B0-C6E209942B5F}" srcId="{D78AF059-012C-47A4-AE4D-D32D2B87716D}" destId="{9AC303BB-8246-4D0E-A82E-68CE7549C01D}" srcOrd="0" destOrd="0" parTransId="{9DAB07F8-43AB-4F3D-BD5E-541428340B48}" sibTransId="{6FB1FCE3-B0DE-4A2E-BA89-F680C0A5B4BD}"/>
    <dgm:cxn modelId="{ECAC9D12-236B-4EF9-B300-6321642C0460}" srcId="{D78AF059-012C-47A4-AE4D-D32D2B87716D}" destId="{9AB76C20-F2C5-47E0-8098-29720E830E28}" srcOrd="1" destOrd="0" parTransId="{3D4103A5-787D-4550-ABB0-DCFD227BD43B}" sibTransId="{61180A10-A57C-496E-B4BB-D770F203E1C6}"/>
    <dgm:cxn modelId="{EEEA3C2A-84A7-475F-9825-E4EB1B23BE31}" srcId="{D78AF059-012C-47A4-AE4D-D32D2B87716D}" destId="{6DDBA377-A624-435C-B4BE-3B27E681E7A6}" srcOrd="2" destOrd="0" parTransId="{012F7CAA-E0F7-461B-9DFA-6E5002474443}" sibTransId="{FED59A72-68D1-46EC-B74A-7C225B9600DF}"/>
    <dgm:cxn modelId="{9C8AF42B-8B17-46DA-B03B-3874E77619D9}" type="presOf" srcId="{6DDBA377-A624-435C-B4BE-3B27E681E7A6}" destId="{25B30546-3B77-447C-906C-E55A6907F855}" srcOrd="0" destOrd="0" presId="urn:microsoft.com/office/officeart/2005/8/layout/process1"/>
    <dgm:cxn modelId="{5C77A65E-E66E-407C-B8EE-F800BFD5B7CA}" type="presOf" srcId="{61180A10-A57C-496E-B4BB-D770F203E1C6}" destId="{8FE1D1E3-7406-4E61-B81D-017511572882}" srcOrd="0" destOrd="0" presId="urn:microsoft.com/office/officeart/2005/8/layout/process1"/>
    <dgm:cxn modelId="{E16D8961-46A0-47A5-9A46-3978A4427D18}" srcId="{9AC303BB-8246-4D0E-A82E-68CE7549C01D}" destId="{DFFD2258-B3AD-4F45-BF1F-5D270137B886}" srcOrd="0" destOrd="0" parTransId="{4E03C1D7-9333-470D-A14E-F442DF6BFAA7}" sibTransId="{92725DB1-345C-4B59-953D-EF7464C517F9}"/>
    <dgm:cxn modelId="{DBF34970-7B1D-4A50-9CCA-B2B220CAF0E9}" type="presOf" srcId="{6FB1FCE3-B0DE-4A2E-BA89-F680C0A5B4BD}" destId="{5A1645D0-B5E8-4D0F-97CB-E7F7BA488091}" srcOrd="1" destOrd="0" presId="urn:microsoft.com/office/officeart/2005/8/layout/process1"/>
    <dgm:cxn modelId="{72029354-764C-467A-A16B-BB74AC043C1C}" type="presOf" srcId="{5D1D45D0-DAD5-400B-8BA2-31497DEC042E}" destId="{AE6D2421-FC4E-4B8C-9861-1F946308B8DB}" srcOrd="0" destOrd="1" presId="urn:microsoft.com/office/officeart/2005/8/layout/process1"/>
    <dgm:cxn modelId="{21D54D83-8851-49EC-A39D-0F8C3E4DE7AC}" type="presOf" srcId="{6FB1FCE3-B0DE-4A2E-BA89-F680C0A5B4BD}" destId="{185D1330-A97F-4A88-9B15-1CBC1F7C5EAA}" srcOrd="0" destOrd="0" presId="urn:microsoft.com/office/officeart/2005/8/layout/process1"/>
    <dgm:cxn modelId="{7E552B86-7A7C-4401-A96B-FF21E6F1F4C2}" type="presOf" srcId="{DFFD2258-B3AD-4F45-BF1F-5D270137B886}" destId="{0A40EA6D-163E-43ED-8372-2CE4513174C1}" srcOrd="0" destOrd="1" presId="urn:microsoft.com/office/officeart/2005/8/layout/process1"/>
    <dgm:cxn modelId="{31411888-1A5A-4738-8D44-5DE72C389A81}" srcId="{6DDBA377-A624-435C-B4BE-3B27E681E7A6}" destId="{0F249C3B-0F1D-4655-A09C-1124CB6C4663}" srcOrd="0" destOrd="0" parTransId="{E4E40C01-DAE2-4614-8826-2CB81BD20D7B}" sibTransId="{217C7190-D699-48DD-8491-3EC474430E69}"/>
    <dgm:cxn modelId="{8D1D1D8F-C783-4BAA-956D-8862E1FC6D35}" type="presOf" srcId="{9AB76C20-F2C5-47E0-8098-29720E830E28}" destId="{AE6D2421-FC4E-4B8C-9861-1F946308B8DB}" srcOrd="0" destOrd="0" presId="urn:microsoft.com/office/officeart/2005/8/layout/process1"/>
    <dgm:cxn modelId="{6BB036A1-131E-4CEE-8496-77ECA318C15B}" type="presOf" srcId="{9AC303BB-8246-4D0E-A82E-68CE7549C01D}" destId="{0A40EA6D-163E-43ED-8372-2CE4513174C1}" srcOrd="0" destOrd="0" presId="urn:microsoft.com/office/officeart/2005/8/layout/process1"/>
    <dgm:cxn modelId="{DB1A85B4-D2E8-4196-A154-ABC9F97484C8}" type="presOf" srcId="{61180A10-A57C-496E-B4BB-D770F203E1C6}" destId="{6ABFDDA5-0C60-4A7E-B0D2-012989CC6C8D}" srcOrd="1" destOrd="0" presId="urn:microsoft.com/office/officeart/2005/8/layout/process1"/>
    <dgm:cxn modelId="{7F6C06CB-90BF-41E8-BD1F-F23B7D2316BE}" type="presOf" srcId="{D78AF059-012C-47A4-AE4D-D32D2B87716D}" destId="{5A3329D6-0308-4772-9A52-F2327D5D27E0}" srcOrd="0" destOrd="0" presId="urn:microsoft.com/office/officeart/2005/8/layout/process1"/>
    <dgm:cxn modelId="{08A4C9D2-65C5-43C6-8C36-D9B298BB2FB7}" srcId="{9AC303BB-8246-4D0E-A82E-68CE7549C01D}" destId="{B0F15516-11F1-4651-BCD9-9EC311A4CD5F}" srcOrd="1" destOrd="0" parTransId="{A13CA548-17C2-44E5-A1DA-D94DE3DE4287}" sibTransId="{3C0429A1-AE85-4497-A4FB-13950AA88441}"/>
    <dgm:cxn modelId="{EF7DCDE4-743B-4A55-BE09-0CCA11FF7DFE}" type="presOf" srcId="{0F249C3B-0F1D-4655-A09C-1124CB6C4663}" destId="{25B30546-3B77-447C-906C-E55A6907F855}" srcOrd="0" destOrd="1" presId="urn:microsoft.com/office/officeart/2005/8/layout/process1"/>
    <dgm:cxn modelId="{F825A1F7-2B5E-4AB7-A269-EE130A442196}" type="presOf" srcId="{B0F15516-11F1-4651-BCD9-9EC311A4CD5F}" destId="{0A40EA6D-163E-43ED-8372-2CE4513174C1}" srcOrd="0" destOrd="2" presId="urn:microsoft.com/office/officeart/2005/8/layout/process1"/>
    <dgm:cxn modelId="{A55199EE-22FE-4693-8B99-830E393ACC1E}" type="presParOf" srcId="{5A3329D6-0308-4772-9A52-F2327D5D27E0}" destId="{0A40EA6D-163E-43ED-8372-2CE4513174C1}" srcOrd="0" destOrd="0" presId="urn:microsoft.com/office/officeart/2005/8/layout/process1"/>
    <dgm:cxn modelId="{DA6B5FEF-28FD-4BFD-8DD0-490B49E980FE}" type="presParOf" srcId="{5A3329D6-0308-4772-9A52-F2327D5D27E0}" destId="{185D1330-A97F-4A88-9B15-1CBC1F7C5EAA}" srcOrd="1" destOrd="0" presId="urn:microsoft.com/office/officeart/2005/8/layout/process1"/>
    <dgm:cxn modelId="{C596EA0A-AB92-46F3-9AD2-FFD7C7B9E70A}" type="presParOf" srcId="{185D1330-A97F-4A88-9B15-1CBC1F7C5EAA}" destId="{5A1645D0-B5E8-4D0F-97CB-E7F7BA488091}" srcOrd="0" destOrd="0" presId="urn:microsoft.com/office/officeart/2005/8/layout/process1"/>
    <dgm:cxn modelId="{0C8F0187-8B87-4247-B265-1CAEE2262602}" type="presParOf" srcId="{5A3329D6-0308-4772-9A52-F2327D5D27E0}" destId="{AE6D2421-FC4E-4B8C-9861-1F946308B8DB}" srcOrd="2" destOrd="0" presId="urn:microsoft.com/office/officeart/2005/8/layout/process1"/>
    <dgm:cxn modelId="{B4FA6F7E-58DC-40EE-B324-AE246DFB1328}" type="presParOf" srcId="{5A3329D6-0308-4772-9A52-F2327D5D27E0}" destId="{8FE1D1E3-7406-4E61-B81D-017511572882}" srcOrd="3" destOrd="0" presId="urn:microsoft.com/office/officeart/2005/8/layout/process1"/>
    <dgm:cxn modelId="{C80507A1-DD20-46B4-BD0F-FD54CB67BC8C}" type="presParOf" srcId="{8FE1D1E3-7406-4E61-B81D-017511572882}" destId="{6ABFDDA5-0C60-4A7E-B0D2-012989CC6C8D}" srcOrd="0" destOrd="0" presId="urn:microsoft.com/office/officeart/2005/8/layout/process1"/>
    <dgm:cxn modelId="{8C667E02-D38B-47AA-A9A4-72B89A78B8BD}" type="presParOf" srcId="{5A3329D6-0308-4772-9A52-F2327D5D27E0}" destId="{25B30546-3B77-447C-906C-E55A6907F8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0EA6D-163E-43ED-8372-2CE4513174C1}">
      <dsp:nvSpPr>
        <dsp:cNvPr id="0" name=""/>
        <dsp:cNvSpPr/>
      </dsp:nvSpPr>
      <dsp:spPr>
        <a:xfrm>
          <a:off x="8840" y="1736993"/>
          <a:ext cx="2642294" cy="15853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数据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PostgreSQL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SELECT &amp; INSERT</a:t>
          </a:r>
          <a:endParaRPr lang="zh-CN" altLang="en-US" sz="1900" kern="1200" dirty="0"/>
        </a:p>
      </dsp:txBody>
      <dsp:txXfrm>
        <a:off x="55274" y="1783427"/>
        <a:ext cx="2549426" cy="1492508"/>
      </dsp:txXfrm>
    </dsp:sp>
    <dsp:sp modelId="{185D1330-A97F-4A88-9B15-1CBC1F7C5EAA}">
      <dsp:nvSpPr>
        <dsp:cNvPr id="0" name=""/>
        <dsp:cNvSpPr/>
      </dsp:nvSpPr>
      <dsp:spPr>
        <a:xfrm>
          <a:off x="2915364" y="2202036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915364" y="2333094"/>
        <a:ext cx="392116" cy="393173"/>
      </dsp:txXfrm>
    </dsp:sp>
    <dsp:sp modelId="{AE6D2421-FC4E-4B8C-9861-1F946308B8DB}">
      <dsp:nvSpPr>
        <dsp:cNvPr id="0" name=""/>
        <dsp:cNvSpPr/>
      </dsp:nvSpPr>
      <dsp:spPr>
        <a:xfrm>
          <a:off x="3708052" y="1736993"/>
          <a:ext cx="2642294" cy="1585376"/>
        </a:xfrm>
        <a:prstGeom prst="roundRect">
          <a:avLst>
            <a:gd name="adj" fmla="val 10000"/>
          </a:avLst>
        </a:prstGeom>
        <a:solidFill>
          <a:schemeClr val="accent3">
            <a:hueOff val="-612806"/>
            <a:satOff val="-9796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模型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计算上传结果的误差</a:t>
          </a:r>
        </a:p>
      </dsp:txBody>
      <dsp:txXfrm>
        <a:off x="3754486" y="1783427"/>
        <a:ext cx="2549426" cy="1492508"/>
      </dsp:txXfrm>
    </dsp:sp>
    <dsp:sp modelId="{8FE1D1E3-7406-4E61-B81D-017511572882}">
      <dsp:nvSpPr>
        <dsp:cNvPr id="0" name=""/>
        <dsp:cNvSpPr/>
      </dsp:nvSpPr>
      <dsp:spPr>
        <a:xfrm>
          <a:off x="6614576" y="2202036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225612"/>
            <a:satOff val="-19593"/>
            <a:lumOff val="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6614576" y="2333094"/>
        <a:ext cx="392116" cy="393173"/>
      </dsp:txXfrm>
    </dsp:sp>
    <dsp:sp modelId="{25B30546-3B77-447C-906C-E55A6907F855}">
      <dsp:nvSpPr>
        <dsp:cNvPr id="0" name=""/>
        <dsp:cNvSpPr/>
      </dsp:nvSpPr>
      <dsp:spPr>
        <a:xfrm>
          <a:off x="7407265" y="1736993"/>
          <a:ext cx="2642294" cy="1585376"/>
        </a:xfrm>
        <a:prstGeom prst="roundRect">
          <a:avLst>
            <a:gd name="adj" fmla="val 10000"/>
          </a:avLst>
        </a:prstGeom>
        <a:solidFill>
          <a:schemeClr val="accent3">
            <a:hueOff val="-1225612"/>
            <a:satOff val="-19593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可视化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展示结果</a:t>
          </a:r>
        </a:p>
      </dsp:txBody>
      <dsp:txXfrm>
        <a:off x="7453699" y="1783427"/>
        <a:ext cx="2549426" cy="1492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689-82C9-4491-8D53-64B69FF03B6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14FF-B8DD-4C86-8A6C-413D8D8D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 will just do a</a:t>
            </a:r>
            <a:r>
              <a:rPr lang="en-US" baseline="0" dirty="0"/>
              <a:t>n overview of this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8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7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23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15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0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01B6-A9E1-4C87-B3DF-9FAEB2191447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E021-A22D-4704-A5B5-FE094DC75E2A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B321-BFD9-4DD3-B357-3AD707444D1D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2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2876BF-DBE8-4F3F-9C51-FA391AB908E8}" type="datetime1">
              <a:rPr lang="en-US" altLang="en-US" smtClean="0"/>
              <a:t>5/31/2023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663E8-88FD-4048-9075-AFEE1936E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74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E88C5B-14AA-41D5-A8EE-7998D922D955}" type="datetime1">
              <a:rPr lang="en-US" altLang="en-US" smtClean="0"/>
              <a:t>5/31/2023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5C99B-E222-49FE-9B47-420BE7C3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15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55D5-5E31-4493-869E-273AF56E6A83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3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244155"/>
            <a:ext cx="4937760" cy="50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4155"/>
            <a:ext cx="4937760" cy="50242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B73-2C86-488A-83F6-8668F12E59C3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92795"/>
            <a:ext cx="4937760" cy="4263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92793"/>
            <a:ext cx="4937760" cy="42636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361-83C5-4354-88C9-CCDBF1F6D58A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7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A0E-8A73-4CBE-8357-A8907B7BE568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1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1547-7697-458E-8F6E-4C5A39971040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1FB63-6CD3-43BC-87EC-E40A92877696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99C-C6A4-4DE1-AF40-D4597DE37567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0778"/>
            <a:ext cx="10058400" cy="50604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668ED8-D8EA-48DB-B17C-320A0075102C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181793"/>
            <a:ext cx="10063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plot_types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stable/tutorials/index.html" TargetMode="External"/><Relationship Id="rId4" Type="http://schemas.openxmlformats.org/officeDocument/2006/relationships/hyperlink" Target="https://matplotlib.org/stable/gallery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>
                <a:latin typeface="+mn-lt"/>
                <a:ea typeface="+mn-ea"/>
                <a:cs typeface="+mn-ea"/>
                <a:sym typeface="+mn-lt"/>
              </a:rPr>
              <a:t>数据可视化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088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交通大数据分析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2023</a:t>
            </a: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马晓磊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33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Matplotlib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5/31/2023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6D10-1E0E-4934-8F82-632DDFF1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40778"/>
            <a:ext cx="10058400" cy="4956822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安装：</a:t>
            </a:r>
            <a:endParaRPr lang="en-US" altLang="zh-CN" sz="2400" b="1" dirty="0"/>
          </a:p>
          <a:p>
            <a:r>
              <a:rPr lang="en-US" altLang="zh-CN" sz="2400" dirty="0"/>
              <a:t>pip install matplotlib</a:t>
            </a:r>
          </a:p>
          <a:p>
            <a:r>
              <a:rPr lang="zh-CN" altLang="en-US" sz="2400" dirty="0"/>
              <a:t>或</a:t>
            </a:r>
            <a:endParaRPr lang="en-US" altLang="zh-CN" sz="2400" dirty="0"/>
          </a:p>
          <a:p>
            <a:r>
              <a:rPr lang="en-US" altLang="zh-CN" sz="2400" dirty="0" err="1"/>
              <a:t>conda</a:t>
            </a:r>
            <a:r>
              <a:rPr lang="en-US" altLang="zh-CN" sz="2400" dirty="0"/>
              <a:t> install -c </a:t>
            </a:r>
            <a:r>
              <a:rPr lang="en-US" altLang="zh-CN" sz="2400" dirty="0" err="1"/>
              <a:t>conda</a:t>
            </a:r>
            <a:r>
              <a:rPr lang="en-US" altLang="zh-CN" sz="2400" dirty="0"/>
              <a:t>-forge matplotlib</a:t>
            </a:r>
          </a:p>
          <a:p>
            <a:endParaRPr lang="en-US" altLang="zh-CN" sz="2400" dirty="0"/>
          </a:p>
          <a:p>
            <a:r>
              <a:rPr lang="zh-CN" altLang="en-US" sz="2400" b="1" dirty="0"/>
              <a:t>官方文档：</a:t>
            </a:r>
            <a:endParaRPr lang="en-US" altLang="zh-CN" sz="2400" b="1" dirty="0"/>
          </a:p>
          <a:p>
            <a:r>
              <a:rPr lang="en-US" altLang="zh-CN" sz="2400" dirty="0"/>
              <a:t>Plot types</a:t>
            </a:r>
            <a:r>
              <a:rPr lang="zh-CN" altLang="en-US" sz="2400" dirty="0"/>
              <a:t>：</a:t>
            </a:r>
            <a:r>
              <a:rPr lang="en-US" altLang="zh-CN" sz="2400" dirty="0">
                <a:hlinkClick r:id="rId3"/>
              </a:rPr>
              <a:t>https://matplotlib.org/stable/plot_types/index.html</a:t>
            </a:r>
            <a:endParaRPr lang="en-US" altLang="zh-CN" sz="2400" dirty="0"/>
          </a:p>
          <a:p>
            <a:r>
              <a:rPr lang="en-US" altLang="zh-CN" sz="2400" dirty="0"/>
              <a:t>Examples</a:t>
            </a:r>
            <a:r>
              <a:rPr lang="zh-CN" altLang="en-US" sz="2400" dirty="0"/>
              <a:t>：</a:t>
            </a:r>
            <a:r>
              <a:rPr lang="en-US" altLang="zh-CN" sz="2400" dirty="0">
                <a:hlinkClick r:id="rId4"/>
              </a:rPr>
              <a:t>https://matplotlib.org/stable/gallery/index.html</a:t>
            </a:r>
            <a:endParaRPr lang="en-US" altLang="zh-CN" sz="2400" dirty="0"/>
          </a:p>
          <a:p>
            <a:r>
              <a:rPr lang="en-US" altLang="zh-CN" sz="2400" dirty="0"/>
              <a:t>Tutorials</a:t>
            </a:r>
            <a:r>
              <a:rPr lang="zh-CN" altLang="en-US" sz="2400" dirty="0"/>
              <a:t>：</a:t>
            </a:r>
            <a:r>
              <a:rPr lang="en-US" altLang="zh-CN" sz="2400" dirty="0">
                <a:hlinkClick r:id="rId5"/>
              </a:rPr>
              <a:t>https://matplotlib.org/stable/tutorials/index.html</a:t>
            </a:r>
            <a:r>
              <a:rPr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987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折线图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5/31/2023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3</a:t>
            </a:fld>
            <a:endParaRPr lang="en-US" dirty="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4D4F44-CD3F-4141-9F90-3A0668364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89" y="1639623"/>
            <a:ext cx="4372585" cy="37819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7E815C-A6F9-43CE-B8D2-11EA2BC99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970" y="1832110"/>
            <a:ext cx="3316576" cy="339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2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散点图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5/31/2023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4</a:t>
            </a:fld>
            <a:endParaRPr lang="en-US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D38980-BEB2-40A2-B6DF-280186F7B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30" y="1715833"/>
            <a:ext cx="4982270" cy="362953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5200309-BCCA-4046-87B7-D6E014E9D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970" y="1715833"/>
            <a:ext cx="3750685" cy="384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17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填充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5/31/2023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5</a:t>
            </a:fld>
            <a:endParaRPr lang="en-US" dirty="0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00486F-587E-4276-A8EE-E97989DE2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911927"/>
            <a:ext cx="4762500" cy="334327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702C5EA-7F5B-43E3-B0D0-F1C455CA1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461" y="1911927"/>
            <a:ext cx="3374687" cy="345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28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直方图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5/31/2023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6</a:t>
            </a:fld>
            <a:endParaRPr lang="en-US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F0AC3D-4288-4CED-9115-FC92D84E8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34" y="2094057"/>
            <a:ext cx="5003768" cy="296747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B4056D8-C524-4538-A8E1-200CCA8DA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450" y="2002567"/>
            <a:ext cx="3171187" cy="320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62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CDC3F-7675-4646-9F91-6AEDD61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Streamlit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181473C4-8AA5-48E6-A72E-41FEFAAD5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250207"/>
              </p:ext>
            </p:extLst>
          </p:nvPr>
        </p:nvGraphicFramePr>
        <p:xfrm>
          <a:off x="1096963" y="1241425"/>
          <a:ext cx="10058400" cy="505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02C68-BC8F-493B-87AE-764D03AE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5CEA1-B616-4DD9-ACE3-63567AD9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D0A9E-1DD5-42F0-933D-FE488751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483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4vgdb4lt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16656</TotalTime>
  <Words>144</Words>
  <Application>Microsoft Office PowerPoint</Application>
  <PresentationFormat>宽屏</PresentationFormat>
  <Paragraphs>51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Retrospect</vt:lpstr>
      <vt:lpstr>数据可视化</vt:lpstr>
      <vt:lpstr>Matplotlib</vt:lpstr>
      <vt:lpstr>折线图</vt:lpstr>
      <vt:lpstr>散点图</vt:lpstr>
      <vt:lpstr>填充</vt:lpstr>
      <vt:lpstr>直方图</vt:lpstr>
      <vt:lpstr>Streamlit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IV</dc:title>
  <dc:creator>Wenbo Zhu</dc:creator>
  <cp:lastModifiedBy>闫 昊阳</cp:lastModifiedBy>
  <cp:revision>325</cp:revision>
  <dcterms:created xsi:type="dcterms:W3CDTF">2016-12-05T18:51:00Z</dcterms:created>
  <dcterms:modified xsi:type="dcterms:W3CDTF">2023-05-31T15:23:00Z</dcterms:modified>
</cp:coreProperties>
</file>