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7"/>
  </p:notesMasterIdLst>
  <p:sldIdLst>
    <p:sldId id="256" r:id="rId2"/>
    <p:sldId id="294" r:id="rId3"/>
    <p:sldId id="304" r:id="rId4"/>
    <p:sldId id="305" r:id="rId5"/>
    <p:sldId id="306" r:id="rId6"/>
    <p:sldId id="279" r:id="rId7"/>
    <p:sldId id="307" r:id="rId8"/>
    <p:sldId id="310" r:id="rId9"/>
    <p:sldId id="308" r:id="rId10"/>
    <p:sldId id="309" r:id="rId11"/>
    <p:sldId id="311" r:id="rId12"/>
    <p:sldId id="280" r:id="rId13"/>
    <p:sldId id="300" r:id="rId14"/>
    <p:sldId id="312" r:id="rId15"/>
    <p:sldId id="31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0" autoAdjust="0"/>
    <p:restoredTop sz="91908" autoAdjust="0"/>
  </p:normalViewPr>
  <p:slideViewPr>
    <p:cSldViewPr snapToGrid="0">
      <p:cViewPr>
        <p:scale>
          <a:sx n="66" d="100"/>
          <a:sy n="66" d="100"/>
        </p:scale>
        <p:origin x="246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Zhengke" userId="99e88384-1a66-4688-ac5c-c85dd55741c9" providerId="ADAL" clId="{1FE2573C-F81C-45DA-9299-D1EB4E6EC927}"/>
    <pc:docChg chg="modSld">
      <pc:chgData name="LiuZhengke" userId="99e88384-1a66-4688-ac5c-c85dd55741c9" providerId="ADAL" clId="{1FE2573C-F81C-45DA-9299-D1EB4E6EC927}" dt="2021-10-22T13:42:06.742" v="0"/>
      <pc:docMkLst>
        <pc:docMk/>
      </pc:docMkLst>
      <pc:sldChg chg="modSp">
        <pc:chgData name="LiuZhengke" userId="99e88384-1a66-4688-ac5c-c85dd55741c9" providerId="ADAL" clId="{1FE2573C-F81C-45DA-9299-D1EB4E6EC927}" dt="2021-10-22T13:42:06.742" v="0"/>
        <pc:sldMkLst>
          <pc:docMk/>
          <pc:sldMk cId="1206331825" sldId="256"/>
        </pc:sldMkLst>
        <pc:spChg chg="mod">
          <ac:chgData name="LiuZhengke" userId="99e88384-1a66-4688-ac5c-c85dd55741c9" providerId="ADAL" clId="{1FE2573C-F81C-45DA-9299-D1EB4E6EC927}" dt="2021-10-22T13:42:06.742" v="0"/>
          <ac:spMkLst>
            <pc:docMk/>
            <pc:sldMk cId="1206331825" sldId="256"/>
            <ac:spMk id="2" creationId="{00000000-0000-0000-0000-000000000000}"/>
          </ac:spMkLst>
        </pc:spChg>
      </pc:sldChg>
    </pc:docChg>
  </pc:docChgLst>
  <pc:docChgLst>
    <pc:chgData name="LiuZhengke" userId="99e88384-1a66-4688-ac5c-c85dd55741c9" providerId="ADAL" clId="{A4DAEE5D-A9C7-4EA2-8917-98CBEAA4FC00}"/>
    <pc:docChg chg="undo custSel addSld delSld modSld">
      <pc:chgData name="LiuZhengke" userId="99e88384-1a66-4688-ac5c-c85dd55741c9" providerId="ADAL" clId="{A4DAEE5D-A9C7-4EA2-8917-98CBEAA4FC00}" dt="2021-10-23T07:52:48.565" v="4123" actId="20577"/>
      <pc:docMkLst>
        <pc:docMk/>
      </pc:docMkLst>
      <pc:sldChg chg="modNotesTx">
        <pc:chgData name="LiuZhengke" userId="99e88384-1a66-4688-ac5c-c85dd55741c9" providerId="ADAL" clId="{A4DAEE5D-A9C7-4EA2-8917-98CBEAA4FC00}" dt="2021-10-23T07:52:48.565" v="4123" actId="20577"/>
        <pc:sldMkLst>
          <pc:docMk/>
          <pc:sldMk cId="1206331825" sldId="256"/>
        </pc:sldMkLst>
      </pc:sldChg>
      <pc:sldChg chg="del">
        <pc:chgData name="LiuZhengke" userId="99e88384-1a66-4688-ac5c-c85dd55741c9" providerId="ADAL" clId="{A4DAEE5D-A9C7-4EA2-8917-98CBEAA4FC00}" dt="2021-10-22T14:22:47.562" v="321" actId="2696"/>
        <pc:sldMkLst>
          <pc:docMk/>
          <pc:sldMk cId="2889870384" sldId="258"/>
        </pc:sldMkLst>
      </pc:sldChg>
      <pc:sldChg chg="addSp delSp modSp">
        <pc:chgData name="LiuZhengke" userId="99e88384-1a66-4688-ac5c-c85dd55741c9" providerId="ADAL" clId="{A4DAEE5D-A9C7-4EA2-8917-98CBEAA4FC00}" dt="2021-10-22T15:01:08.164" v="738" actId="1076"/>
        <pc:sldMkLst>
          <pc:docMk/>
          <pc:sldMk cId="1129597587" sldId="279"/>
        </pc:sldMkLst>
        <pc:spChg chg="mod">
          <ac:chgData name="LiuZhengke" userId="99e88384-1a66-4688-ac5c-c85dd55741c9" providerId="ADAL" clId="{A4DAEE5D-A9C7-4EA2-8917-98CBEAA4FC00}" dt="2021-10-22T14:23:26.948" v="338" actId="20577"/>
          <ac:spMkLst>
            <pc:docMk/>
            <pc:sldMk cId="1129597587" sldId="279"/>
            <ac:spMk id="2" creationId="{96F49CAC-CEB5-48AA-B01A-DCF5513B3067}"/>
          </ac:spMkLst>
        </pc:spChg>
        <pc:spChg chg="add mod">
          <ac:chgData name="LiuZhengke" userId="99e88384-1a66-4688-ac5c-c85dd55741c9" providerId="ADAL" clId="{A4DAEE5D-A9C7-4EA2-8917-98CBEAA4FC00}" dt="2021-10-22T15:01:08.164" v="738" actId="1076"/>
          <ac:spMkLst>
            <pc:docMk/>
            <pc:sldMk cId="1129597587" sldId="279"/>
            <ac:spMk id="8" creationId="{9058BB9E-A553-4F24-9503-00CB2E186FA2}"/>
          </ac:spMkLst>
        </pc:spChg>
        <pc:spChg chg="mod">
          <ac:chgData name="LiuZhengke" userId="99e88384-1a66-4688-ac5c-c85dd55741c9" providerId="ADAL" clId="{A4DAEE5D-A9C7-4EA2-8917-98CBEAA4FC00}" dt="2021-10-22T14:56:18.238" v="616" actId="20577"/>
          <ac:spMkLst>
            <pc:docMk/>
            <pc:sldMk cId="1129597587" sldId="279"/>
            <ac:spMk id="9" creationId="{AC031346-678D-4D00-A20F-2314BB7432ED}"/>
          </ac:spMkLst>
        </pc:spChg>
        <pc:spChg chg="del">
          <ac:chgData name="LiuZhengke" userId="99e88384-1a66-4688-ac5c-c85dd55741c9" providerId="ADAL" clId="{A4DAEE5D-A9C7-4EA2-8917-98CBEAA4FC00}" dt="2021-10-22T14:23:43.104" v="347" actId="478"/>
          <ac:spMkLst>
            <pc:docMk/>
            <pc:sldMk cId="1129597587" sldId="279"/>
            <ac:spMk id="22" creationId="{1F2C684F-7F3D-4E83-93D7-3DFA800B09ED}"/>
          </ac:spMkLst>
        </pc:spChg>
        <pc:spChg chg="del">
          <ac:chgData name="LiuZhengke" userId="99e88384-1a66-4688-ac5c-c85dd55741c9" providerId="ADAL" clId="{A4DAEE5D-A9C7-4EA2-8917-98CBEAA4FC00}" dt="2021-10-22T14:23:43.104" v="347" actId="478"/>
          <ac:spMkLst>
            <pc:docMk/>
            <pc:sldMk cId="1129597587" sldId="279"/>
            <ac:spMk id="23" creationId="{9EA8E87F-BA24-4FDF-9BF2-447B578FC3D0}"/>
          </ac:spMkLst>
        </pc:spChg>
        <pc:grpChg chg="del">
          <ac:chgData name="LiuZhengke" userId="99e88384-1a66-4688-ac5c-c85dd55741c9" providerId="ADAL" clId="{A4DAEE5D-A9C7-4EA2-8917-98CBEAA4FC00}" dt="2021-10-22T14:23:43.104" v="347" actId="478"/>
          <ac:grpSpMkLst>
            <pc:docMk/>
            <pc:sldMk cId="1129597587" sldId="279"/>
            <ac:grpSpMk id="12" creationId="{D6616D99-8A5D-45E8-9935-88DE659708BD}"/>
          </ac:grpSpMkLst>
        </pc:grpChg>
        <pc:grpChg chg="del">
          <ac:chgData name="LiuZhengke" userId="99e88384-1a66-4688-ac5c-c85dd55741c9" providerId="ADAL" clId="{A4DAEE5D-A9C7-4EA2-8917-98CBEAA4FC00}" dt="2021-10-22T14:23:43.104" v="347" actId="478"/>
          <ac:grpSpMkLst>
            <pc:docMk/>
            <pc:sldMk cId="1129597587" sldId="279"/>
            <ac:grpSpMk id="21" creationId="{9D372600-EC2D-4F0F-A270-1F2A0DD74824}"/>
          </ac:grpSpMkLst>
        </pc:grpChg>
        <pc:picChg chg="add mod">
          <ac:chgData name="LiuZhengke" userId="99e88384-1a66-4688-ac5c-c85dd55741c9" providerId="ADAL" clId="{A4DAEE5D-A9C7-4EA2-8917-98CBEAA4FC00}" dt="2021-10-22T14:55:20.318" v="574" actId="1076"/>
          <ac:picMkLst>
            <pc:docMk/>
            <pc:sldMk cId="1129597587" sldId="279"/>
            <ac:picMk id="7" creationId="{62DADBCA-207A-4D9E-A84C-9EDE5B5CD930}"/>
          </ac:picMkLst>
        </pc:picChg>
        <pc:picChg chg="add mod">
          <ac:chgData name="LiuZhengke" userId="99e88384-1a66-4688-ac5c-c85dd55741c9" providerId="ADAL" clId="{A4DAEE5D-A9C7-4EA2-8917-98CBEAA4FC00}" dt="2021-10-22T14:55:24.915" v="575" actId="1076"/>
          <ac:picMkLst>
            <pc:docMk/>
            <pc:sldMk cId="1129597587" sldId="279"/>
            <ac:picMk id="11" creationId="{2A476B86-6CFA-4170-92B7-858E3A5FBD62}"/>
          </ac:picMkLst>
        </pc:picChg>
      </pc:sldChg>
      <pc:sldChg chg="addSp delSp modSp">
        <pc:chgData name="LiuZhengke" userId="99e88384-1a66-4688-ac5c-c85dd55741c9" providerId="ADAL" clId="{A4DAEE5D-A9C7-4EA2-8917-98CBEAA4FC00}" dt="2021-10-23T07:26:01.598" v="3833" actId="1076"/>
        <pc:sldMkLst>
          <pc:docMk/>
          <pc:sldMk cId="2877470250" sldId="280"/>
        </pc:sldMkLst>
        <pc:spChg chg="mod">
          <ac:chgData name="LiuZhengke" userId="99e88384-1a66-4688-ac5c-c85dd55741c9" providerId="ADAL" clId="{A4DAEE5D-A9C7-4EA2-8917-98CBEAA4FC00}" dt="2021-10-22T15:09:17.070" v="756" actId="20577"/>
          <ac:spMkLst>
            <pc:docMk/>
            <pc:sldMk cId="2877470250" sldId="280"/>
            <ac:spMk id="2" creationId="{96F49CAC-CEB5-48AA-B01A-DCF5513B3067}"/>
          </ac:spMkLst>
        </pc:spChg>
        <pc:spChg chg="add del mod">
          <ac:chgData name="LiuZhengke" userId="99e88384-1a66-4688-ac5c-c85dd55741c9" providerId="ADAL" clId="{A4DAEE5D-A9C7-4EA2-8917-98CBEAA4FC00}" dt="2021-10-23T07:08:34.521" v="3422" actId="478"/>
          <ac:spMkLst>
            <pc:docMk/>
            <pc:sldMk cId="2877470250" sldId="280"/>
            <ac:spMk id="3" creationId="{ACF683D1-6A21-4630-9EE6-37F06758254C}"/>
          </ac:spMkLst>
        </pc:spChg>
        <pc:spChg chg="add del">
          <ac:chgData name="LiuZhengke" userId="99e88384-1a66-4688-ac5c-c85dd55741c9" providerId="ADAL" clId="{A4DAEE5D-A9C7-4EA2-8917-98CBEAA4FC00}" dt="2021-10-23T05:25:35.183" v="2841"/>
          <ac:spMkLst>
            <pc:docMk/>
            <pc:sldMk cId="2877470250" sldId="280"/>
            <ac:spMk id="7" creationId="{4327B529-BCA0-4B14-A3A7-59338DEAF5A0}"/>
          </ac:spMkLst>
        </pc:spChg>
        <pc:spChg chg="mod">
          <ac:chgData name="LiuZhengke" userId="99e88384-1a66-4688-ac5c-c85dd55741c9" providerId="ADAL" clId="{A4DAEE5D-A9C7-4EA2-8917-98CBEAA4FC00}" dt="2021-10-23T07:02:11.039" v="3179" actId="20577"/>
          <ac:spMkLst>
            <pc:docMk/>
            <pc:sldMk cId="2877470250" sldId="280"/>
            <ac:spMk id="8" creationId="{6DA7FDF0-832F-4C78-9E8C-C8E2FF4A1A74}"/>
          </ac:spMkLst>
        </pc:spChg>
        <pc:spChg chg="add del mod">
          <ac:chgData name="LiuZhengke" userId="99e88384-1a66-4688-ac5c-c85dd55741c9" providerId="ADAL" clId="{A4DAEE5D-A9C7-4EA2-8917-98CBEAA4FC00}" dt="2021-10-23T07:20:32.321" v="3553" actId="478"/>
          <ac:spMkLst>
            <pc:docMk/>
            <pc:sldMk cId="2877470250" sldId="280"/>
            <ac:spMk id="9" creationId="{3A8B8593-9DD4-4788-A213-D4E8661FB2F4}"/>
          </ac:spMkLst>
        </pc:spChg>
        <pc:spChg chg="mod ord">
          <ac:chgData name="LiuZhengke" userId="99e88384-1a66-4688-ac5c-c85dd55741c9" providerId="ADAL" clId="{A4DAEE5D-A9C7-4EA2-8917-98CBEAA4FC00}" dt="2021-10-23T07:22:38.964" v="3661" actId="167"/>
          <ac:spMkLst>
            <pc:docMk/>
            <pc:sldMk cId="2877470250" sldId="280"/>
            <ac:spMk id="11" creationId="{3DBF7D6C-14EA-48CA-B4FD-C105963BB23F}"/>
          </ac:spMkLst>
        </pc:spChg>
        <pc:spChg chg="del mod">
          <ac:chgData name="LiuZhengke" userId="99e88384-1a66-4688-ac5c-c85dd55741c9" providerId="ADAL" clId="{A4DAEE5D-A9C7-4EA2-8917-98CBEAA4FC00}" dt="2021-10-23T03:59:41.347" v="2736" actId="478"/>
          <ac:spMkLst>
            <pc:docMk/>
            <pc:sldMk cId="2877470250" sldId="280"/>
            <ac:spMk id="12" creationId="{42ABDB00-DBE6-4AB1-8B1B-9ADECBE421F4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3" creationId="{CBACD053-BF42-4E88-A337-DFB1BFC684C1}"/>
          </ac:spMkLst>
        </pc:spChg>
        <pc:spChg chg="add del">
          <ac:chgData name="LiuZhengke" userId="99e88384-1a66-4688-ac5c-c85dd55741c9" providerId="ADAL" clId="{A4DAEE5D-A9C7-4EA2-8917-98CBEAA4FC00}" dt="2021-10-23T05:30:05.909" v="2926"/>
          <ac:spMkLst>
            <pc:docMk/>
            <pc:sldMk cId="2877470250" sldId="280"/>
            <ac:spMk id="14" creationId="{C53BB30E-5B25-41F1-BBBA-E0A0A4B6E1AD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5" creationId="{47D5B099-9B09-4133-835E-5BE3074645DE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6" creationId="{1A4C1713-E426-4F48-B5D5-463C230BFE0E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7" creationId="{B6D4C5BB-BBA6-4B0A-883C-DED77CCF54F8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8" creationId="{C55356D8-D1CD-4F01-B4E6-1E45D33CB5B2}"/>
          </ac:spMkLst>
        </pc:spChg>
        <pc:spChg chg="add mod">
          <ac:chgData name="LiuZhengke" userId="99e88384-1a66-4688-ac5c-c85dd55741c9" providerId="ADAL" clId="{A4DAEE5D-A9C7-4EA2-8917-98CBEAA4FC00}" dt="2021-10-23T07:21:09.487" v="3560" actId="1076"/>
          <ac:spMkLst>
            <pc:docMk/>
            <pc:sldMk cId="2877470250" sldId="280"/>
            <ac:spMk id="19" creationId="{84A5D2F2-F4E5-44CD-8E6E-7DF15CB96641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20" creationId="{770B0629-518B-48A5-AC4F-66BAB3A201F4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21" creationId="{6519DF76-3AA7-4749-899D-E64B68D0E1BB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22" creationId="{5E8670FE-BA1C-4C74-9B7A-2A7898FA8009}"/>
          </ac:spMkLst>
        </pc:spChg>
        <pc:spChg chg="add del mod">
          <ac:chgData name="LiuZhengke" userId="99e88384-1a66-4688-ac5c-c85dd55741c9" providerId="ADAL" clId="{A4DAEE5D-A9C7-4EA2-8917-98CBEAA4FC00}" dt="2021-10-23T07:21:01.792" v="3557" actId="478"/>
          <ac:spMkLst>
            <pc:docMk/>
            <pc:sldMk cId="2877470250" sldId="280"/>
            <ac:spMk id="23" creationId="{526F28C0-7AAE-461F-8840-259D3D5EFA1B}"/>
          </ac:spMkLst>
        </pc:spChg>
        <pc:spChg chg="add mod">
          <ac:chgData name="LiuZhengke" userId="99e88384-1a66-4688-ac5c-c85dd55741c9" providerId="ADAL" clId="{A4DAEE5D-A9C7-4EA2-8917-98CBEAA4FC00}" dt="2021-10-23T07:17:00.457" v="3521" actId="1076"/>
          <ac:spMkLst>
            <pc:docMk/>
            <pc:sldMk cId="2877470250" sldId="280"/>
            <ac:spMk id="24" creationId="{F7AC8C74-9E22-4E62-909F-8DD50CB43597}"/>
          </ac:spMkLst>
        </pc:spChg>
        <pc:spChg chg="add del mod">
          <ac:chgData name="LiuZhengke" userId="99e88384-1a66-4688-ac5c-c85dd55741c9" providerId="ADAL" clId="{A4DAEE5D-A9C7-4EA2-8917-98CBEAA4FC00}" dt="2021-10-23T07:18:14.208" v="3529"/>
          <ac:spMkLst>
            <pc:docMk/>
            <pc:sldMk cId="2877470250" sldId="280"/>
            <ac:spMk id="25" creationId="{CCC8E9DF-0F45-4CDF-A374-48955C8242E8}"/>
          </ac:spMkLst>
        </pc:spChg>
        <pc:spChg chg="add mod or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26" creationId="{D6F093C6-002C-4F5D-8082-467E02BDA31B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27" creationId="{DC4F610B-4AE0-4F15-BC36-DD6C42790BFC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28" creationId="{A8CF0D3C-F67A-4D39-8C68-9F1CB7C1A5CA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29" creationId="{BDD20A98-E594-4C63-BC8E-F7D1361A8B04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30" creationId="{A107BB27-2E08-4C82-87AB-C5EADE1C1D4A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31" creationId="{AA6B16DB-090C-4CFC-AFED-993582C05882}"/>
          </ac:spMkLst>
        </pc:spChg>
        <pc:spChg chg="add del mod">
          <ac:chgData name="LiuZhengke" userId="99e88384-1a66-4688-ac5c-c85dd55741c9" providerId="ADAL" clId="{A4DAEE5D-A9C7-4EA2-8917-98CBEAA4FC00}" dt="2021-10-23T07:23:18.119" v="3666" actId="478"/>
          <ac:spMkLst>
            <pc:docMk/>
            <pc:sldMk cId="2877470250" sldId="280"/>
            <ac:spMk id="32" creationId="{CC92B08F-D71E-4C58-94A7-A82D188BDA3D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33" creationId="{A3293907-8E59-461E-B03E-F5F53AFD0782}"/>
          </ac:spMkLst>
        </pc:spChg>
        <pc:grpChg chg="add del mod">
          <ac:chgData name="LiuZhengke" userId="99e88384-1a66-4688-ac5c-c85dd55741c9" providerId="ADAL" clId="{A4DAEE5D-A9C7-4EA2-8917-98CBEAA4FC00}" dt="2021-10-23T07:22:00.519" v="3637" actId="478"/>
          <ac:grpSpMkLst>
            <pc:docMk/>
            <pc:sldMk cId="2877470250" sldId="280"/>
            <ac:grpSpMk id="10" creationId="{7ECAC06B-8051-4615-9CB6-C872DFF367B2}"/>
          </ac:grpSpMkLst>
        </pc:grpChg>
        <pc:grpChg chg="add mod">
          <ac:chgData name="LiuZhengke" userId="99e88384-1a66-4688-ac5c-c85dd55741c9" providerId="ADAL" clId="{A4DAEE5D-A9C7-4EA2-8917-98CBEAA4FC00}" dt="2021-10-23T07:26:01.598" v="3833" actId="1076"/>
          <ac:grpSpMkLst>
            <pc:docMk/>
            <pc:sldMk cId="2877470250" sldId="280"/>
            <ac:grpSpMk id="34" creationId="{4ED76DD5-7AF0-45F1-86A0-CB1FE4993550}"/>
          </ac:grpSpMkLst>
        </pc:grpChg>
      </pc:sldChg>
      <pc:sldChg chg="delSp modSp">
        <pc:chgData name="LiuZhengke" userId="99e88384-1a66-4688-ac5c-c85dd55741c9" providerId="ADAL" clId="{A4DAEE5D-A9C7-4EA2-8917-98CBEAA4FC00}" dt="2021-10-22T13:58:15.917" v="115" actId="20577"/>
        <pc:sldMkLst>
          <pc:docMk/>
          <pc:sldMk cId="2266057877" sldId="294"/>
        </pc:sldMkLst>
        <pc:spChg chg="mod">
          <ac:chgData name="LiuZhengke" userId="99e88384-1a66-4688-ac5c-c85dd55741c9" providerId="ADAL" clId="{A4DAEE5D-A9C7-4EA2-8917-98CBEAA4FC00}" dt="2021-10-22T13:58:15.917" v="115" actId="20577"/>
          <ac:spMkLst>
            <pc:docMk/>
            <pc:sldMk cId="2266057877" sldId="294"/>
            <ac:spMk id="4" creationId="{33A3B2CA-ED95-43EB-BF78-93F0C15A0DE8}"/>
          </ac:spMkLst>
        </pc:spChg>
        <pc:spChg chg="mod">
          <ac:chgData name="LiuZhengke" userId="99e88384-1a66-4688-ac5c-c85dd55741c9" providerId="ADAL" clId="{A4DAEE5D-A9C7-4EA2-8917-98CBEAA4FC00}" dt="2021-10-22T13:46:12.580" v="22" actId="20577"/>
          <ac:spMkLst>
            <pc:docMk/>
            <pc:sldMk cId="2266057877" sldId="294"/>
            <ac:spMk id="9219" creationId="{00000000-0000-0000-0000-000000000000}"/>
          </ac:spMkLst>
        </pc:spChg>
        <pc:grpChg chg="del">
          <ac:chgData name="LiuZhengke" userId="99e88384-1a66-4688-ac5c-c85dd55741c9" providerId="ADAL" clId="{A4DAEE5D-A9C7-4EA2-8917-98CBEAA4FC00}" dt="2021-10-22T13:55:19.371" v="28" actId="478"/>
          <ac:grpSpMkLst>
            <pc:docMk/>
            <pc:sldMk cId="2266057877" sldId="294"/>
            <ac:grpSpMk id="12" creationId="{D04E5DF0-7E16-4D04-840B-F9792374F8BE}"/>
          </ac:grpSpMkLst>
        </pc:grpChg>
      </pc:sldChg>
      <pc:sldChg chg="modSp del">
        <pc:chgData name="LiuZhengke" userId="99e88384-1a66-4688-ac5c-c85dd55741c9" providerId="ADAL" clId="{A4DAEE5D-A9C7-4EA2-8917-98CBEAA4FC00}" dt="2021-10-22T14:22:45.041" v="318" actId="2696"/>
        <pc:sldMkLst>
          <pc:docMk/>
          <pc:sldMk cId="2765679660" sldId="295"/>
        </pc:sldMkLst>
        <pc:spChg chg="mod">
          <ac:chgData name="LiuZhengke" userId="99e88384-1a66-4688-ac5c-c85dd55741c9" providerId="ADAL" clId="{A4DAEE5D-A9C7-4EA2-8917-98CBEAA4FC00}" dt="2021-10-22T14:02:40.132" v="179" actId="20577"/>
          <ac:spMkLst>
            <pc:docMk/>
            <pc:sldMk cId="2765679660" sldId="295"/>
            <ac:spMk id="13" creationId="{B1514057-0F92-408A-986A-1303825709EE}"/>
          </ac:spMkLst>
        </pc:spChg>
      </pc:sldChg>
      <pc:sldChg chg="del">
        <pc:chgData name="LiuZhengke" userId="99e88384-1a66-4688-ac5c-c85dd55741c9" providerId="ADAL" clId="{A4DAEE5D-A9C7-4EA2-8917-98CBEAA4FC00}" dt="2021-10-22T14:22:45.615" v="319" actId="2696"/>
        <pc:sldMkLst>
          <pc:docMk/>
          <pc:sldMk cId="3143383678" sldId="296"/>
        </pc:sldMkLst>
      </pc:sldChg>
      <pc:sldChg chg="del">
        <pc:chgData name="LiuZhengke" userId="99e88384-1a66-4688-ac5c-c85dd55741c9" providerId="ADAL" clId="{A4DAEE5D-A9C7-4EA2-8917-98CBEAA4FC00}" dt="2021-10-22T14:22:46.361" v="320" actId="2696"/>
        <pc:sldMkLst>
          <pc:docMk/>
          <pc:sldMk cId="825979119" sldId="297"/>
        </pc:sldMkLst>
      </pc:sldChg>
      <pc:sldChg chg="del">
        <pc:chgData name="LiuZhengke" userId="99e88384-1a66-4688-ac5c-c85dd55741c9" providerId="ADAL" clId="{A4DAEE5D-A9C7-4EA2-8917-98CBEAA4FC00}" dt="2021-10-22T14:22:48.419" v="322" actId="2696"/>
        <pc:sldMkLst>
          <pc:docMk/>
          <pc:sldMk cId="4173804747" sldId="298"/>
        </pc:sldMkLst>
      </pc:sldChg>
      <pc:sldChg chg="del">
        <pc:chgData name="LiuZhengke" userId="99e88384-1a66-4688-ac5c-c85dd55741c9" providerId="ADAL" clId="{A4DAEE5D-A9C7-4EA2-8917-98CBEAA4FC00}" dt="2021-10-22T15:09:10.651" v="748" actId="2696"/>
        <pc:sldMkLst>
          <pc:docMk/>
          <pc:sldMk cId="1817029892" sldId="299"/>
        </pc:sldMkLst>
      </pc:sldChg>
      <pc:sldChg chg="addSp delSp modSp">
        <pc:chgData name="LiuZhengke" userId="99e88384-1a66-4688-ac5c-c85dd55741c9" providerId="ADAL" clId="{A4DAEE5D-A9C7-4EA2-8917-98CBEAA4FC00}" dt="2021-10-23T07:39:03.846" v="4063" actId="164"/>
        <pc:sldMkLst>
          <pc:docMk/>
          <pc:sldMk cId="4245091180" sldId="300"/>
        </pc:sldMkLst>
        <pc:spChg chg="mod">
          <ac:chgData name="LiuZhengke" userId="99e88384-1a66-4688-ac5c-c85dd55741c9" providerId="ADAL" clId="{A4DAEE5D-A9C7-4EA2-8917-98CBEAA4FC00}" dt="2021-10-23T05:39:26.425" v="3142" actId="20577"/>
          <ac:spMkLst>
            <pc:docMk/>
            <pc:sldMk cId="4245091180" sldId="300"/>
            <ac:spMk id="2" creationId="{96F49CAC-CEB5-48AA-B01A-DCF5513B3067}"/>
          </ac:spMkLst>
        </pc:spChg>
        <pc:spChg chg="add mod">
          <ac:chgData name="LiuZhengke" userId="99e88384-1a66-4688-ac5c-c85dd55741c9" providerId="ADAL" clId="{A4DAEE5D-A9C7-4EA2-8917-98CBEAA4FC00}" dt="2021-10-23T07:31:43.906" v="3959"/>
          <ac:spMkLst>
            <pc:docMk/>
            <pc:sldMk cId="4245091180" sldId="300"/>
            <ac:spMk id="3" creationId="{01D4A0BA-3939-40A9-B28A-569E8C280188}"/>
          </ac:spMkLst>
        </pc:spChg>
        <pc:spChg chg="add del">
          <ac:chgData name="LiuZhengke" userId="99e88384-1a66-4688-ac5c-c85dd55741c9" providerId="ADAL" clId="{A4DAEE5D-A9C7-4EA2-8917-98CBEAA4FC00}" dt="2021-10-23T07:38:29.771" v="4056"/>
          <ac:spMkLst>
            <pc:docMk/>
            <pc:sldMk cId="4245091180" sldId="300"/>
            <ac:spMk id="11" creationId="{C24AF5BB-6DAD-4801-86D5-00F49389DEE2}"/>
          </ac:spMkLst>
        </pc:spChg>
        <pc:spChg chg="add mod">
          <ac:chgData name="LiuZhengke" userId="99e88384-1a66-4688-ac5c-c85dd55741c9" providerId="ADAL" clId="{A4DAEE5D-A9C7-4EA2-8917-98CBEAA4FC00}" dt="2021-10-23T07:29:36.666" v="3896" actId="571"/>
          <ac:spMkLst>
            <pc:docMk/>
            <pc:sldMk cId="4245091180" sldId="300"/>
            <ac:spMk id="12" creationId="{AC49E675-EA00-40EF-9036-E7039E9B023F}"/>
          </ac:spMkLst>
        </pc:spChg>
        <pc:spChg chg="add del">
          <ac:chgData name="LiuZhengke" userId="99e88384-1a66-4688-ac5c-c85dd55741c9" providerId="ADAL" clId="{A4DAEE5D-A9C7-4EA2-8917-98CBEAA4FC00}" dt="2021-10-23T07:38:46.664" v="4062" actId="478"/>
          <ac:spMkLst>
            <pc:docMk/>
            <pc:sldMk cId="4245091180" sldId="300"/>
            <ac:spMk id="18" creationId="{8ADAE94F-A4DD-424B-952F-A3AAE84ACCFB}"/>
          </ac:spMkLst>
        </pc:spChg>
        <pc:spChg chg="add mod">
          <ac:chgData name="LiuZhengke" userId="99e88384-1a66-4688-ac5c-c85dd55741c9" providerId="ADAL" clId="{A4DAEE5D-A9C7-4EA2-8917-98CBEAA4FC00}" dt="2021-10-23T07:39:03.846" v="4063" actId="164"/>
          <ac:spMkLst>
            <pc:docMk/>
            <pc:sldMk cId="4245091180" sldId="300"/>
            <ac:spMk id="19" creationId="{D77CBB9C-5B77-4E2D-879D-EAD705E0CC02}"/>
          </ac:spMkLst>
        </pc:spChg>
        <pc:spChg chg="mod">
          <ac:chgData name="LiuZhengke" userId="99e88384-1a66-4688-ac5c-c85dd55741c9" providerId="ADAL" clId="{A4DAEE5D-A9C7-4EA2-8917-98CBEAA4FC00}" dt="2021-10-23T07:30:29.717" v="3929" actId="14100"/>
          <ac:spMkLst>
            <pc:docMk/>
            <pc:sldMk cId="4245091180" sldId="300"/>
            <ac:spMk id="21" creationId="{620C826E-5050-41AB-B8C1-7671D7EF6F0C}"/>
          </ac:spMkLst>
        </pc:spChg>
        <pc:spChg chg="del">
          <ac:chgData name="LiuZhengke" userId="99e88384-1a66-4688-ac5c-c85dd55741c9" providerId="ADAL" clId="{A4DAEE5D-A9C7-4EA2-8917-98CBEAA4FC00}" dt="2021-10-23T07:28:53.539" v="3879" actId="478"/>
          <ac:spMkLst>
            <pc:docMk/>
            <pc:sldMk cId="4245091180" sldId="300"/>
            <ac:spMk id="26" creationId="{1B41AA8A-2D95-4C38-9136-AA5EE534C7D7}"/>
          </ac:spMkLst>
        </pc:spChg>
        <pc:spChg chg="add del mod ord topLvl">
          <ac:chgData name="LiuZhengke" userId="99e88384-1a66-4688-ac5c-c85dd55741c9" providerId="ADAL" clId="{A4DAEE5D-A9C7-4EA2-8917-98CBEAA4FC00}" dt="2021-10-23T07:33:51.108" v="3981" actId="164"/>
          <ac:spMkLst>
            <pc:docMk/>
            <pc:sldMk cId="4245091180" sldId="300"/>
            <ac:spMk id="28" creationId="{2434F872-5D86-401B-8B70-2DD29A7EC30B}"/>
          </ac:spMkLst>
        </pc:spChg>
        <pc:grpChg chg="add mod">
          <ac:chgData name="LiuZhengke" userId="99e88384-1a66-4688-ac5c-c85dd55741c9" providerId="ADAL" clId="{A4DAEE5D-A9C7-4EA2-8917-98CBEAA4FC00}" dt="2021-10-23T07:39:03.846" v="4063" actId="164"/>
          <ac:grpSpMkLst>
            <pc:docMk/>
            <pc:sldMk cId="4245091180" sldId="300"/>
            <ac:grpSpMk id="10" creationId="{6B34AADF-C514-4446-9BB3-01949D78E578}"/>
          </ac:grpSpMkLst>
        </pc:grpChg>
        <pc:grpChg chg="add mod">
          <ac:chgData name="LiuZhengke" userId="99e88384-1a66-4688-ac5c-c85dd55741c9" providerId="ADAL" clId="{A4DAEE5D-A9C7-4EA2-8917-98CBEAA4FC00}" dt="2021-10-23T07:39:03.846" v="4063" actId="164"/>
          <ac:grpSpMkLst>
            <pc:docMk/>
            <pc:sldMk cId="4245091180" sldId="300"/>
            <ac:grpSpMk id="13" creationId="{3DABAFFB-1E28-40AE-986F-440D432D12FB}"/>
          </ac:grpSpMkLst>
        </pc:grpChg>
        <pc:grpChg chg="add del">
          <ac:chgData name="LiuZhengke" userId="99e88384-1a66-4688-ac5c-c85dd55741c9" providerId="ADAL" clId="{A4DAEE5D-A9C7-4EA2-8917-98CBEAA4FC00}" dt="2021-10-23T07:33:09.869" v="3960" actId="165"/>
          <ac:grpSpMkLst>
            <pc:docMk/>
            <pc:sldMk cId="4245091180" sldId="300"/>
            <ac:grpSpMk id="29" creationId="{AEBB2C0E-58B3-497B-B16B-ABADE6D0BB21}"/>
          </ac:grpSpMkLst>
        </pc:grpChg>
        <pc:picChg chg="add del">
          <ac:chgData name="LiuZhengke" userId="99e88384-1a66-4688-ac5c-c85dd55741c9" providerId="ADAL" clId="{A4DAEE5D-A9C7-4EA2-8917-98CBEAA4FC00}" dt="2021-10-23T07:33:12.081" v="3963"/>
          <ac:picMkLst>
            <pc:docMk/>
            <pc:sldMk cId="4245091180" sldId="300"/>
            <ac:picMk id="7" creationId="{A05CB2F9-F1F4-40CD-897A-874784F2275F}"/>
          </ac:picMkLst>
        </pc:picChg>
        <pc:picChg chg="add del">
          <ac:chgData name="LiuZhengke" userId="99e88384-1a66-4688-ac5c-c85dd55741c9" providerId="ADAL" clId="{A4DAEE5D-A9C7-4EA2-8917-98CBEAA4FC00}" dt="2021-10-23T07:33:13.471" v="3965"/>
          <ac:picMkLst>
            <pc:docMk/>
            <pc:sldMk cId="4245091180" sldId="300"/>
            <ac:picMk id="8" creationId="{819ED107-F361-4389-B847-8CD4CC2F968B}"/>
          </ac:picMkLst>
        </pc:picChg>
        <pc:picChg chg="add mod ord">
          <ac:chgData name="LiuZhengke" userId="99e88384-1a66-4688-ac5c-c85dd55741c9" providerId="ADAL" clId="{A4DAEE5D-A9C7-4EA2-8917-98CBEAA4FC00}" dt="2021-10-23T07:33:51.108" v="3981" actId="164"/>
          <ac:picMkLst>
            <pc:docMk/>
            <pc:sldMk cId="4245091180" sldId="300"/>
            <ac:picMk id="9" creationId="{7C5CC136-A026-4760-8EA9-F125E4B9374B}"/>
          </ac:picMkLst>
        </pc:picChg>
        <pc:picChg chg="add del mod ord topLvl">
          <ac:chgData name="LiuZhengke" userId="99e88384-1a66-4688-ac5c-c85dd55741c9" providerId="ADAL" clId="{A4DAEE5D-A9C7-4EA2-8917-98CBEAA4FC00}" dt="2021-10-23T07:33:25.928" v="3972" actId="478"/>
          <ac:picMkLst>
            <pc:docMk/>
            <pc:sldMk cId="4245091180" sldId="300"/>
            <ac:picMk id="27" creationId="{6E89B5C9-7785-49FF-B05A-B8654D516070}"/>
          </ac:picMkLst>
        </pc:picChg>
      </pc:sldChg>
      <pc:sldChg chg="del">
        <pc:chgData name="LiuZhengke" userId="99e88384-1a66-4688-ac5c-c85dd55741c9" providerId="ADAL" clId="{A4DAEE5D-A9C7-4EA2-8917-98CBEAA4FC00}" dt="2021-10-23T05:38:42.319" v="3134" actId="2696"/>
        <pc:sldMkLst>
          <pc:docMk/>
          <pc:sldMk cId="3691363140" sldId="301"/>
        </pc:sldMkLst>
      </pc:sldChg>
      <pc:sldChg chg="addSp delSp modSp del">
        <pc:chgData name="LiuZhengke" userId="99e88384-1a66-4688-ac5c-c85dd55741c9" providerId="ADAL" clId="{A4DAEE5D-A9C7-4EA2-8917-98CBEAA4FC00}" dt="2021-10-23T07:42:19.906" v="4084" actId="2696"/>
        <pc:sldMkLst>
          <pc:docMk/>
          <pc:sldMk cId="674611238" sldId="302"/>
        </pc:sldMkLst>
        <pc:spChg chg="mod">
          <ac:chgData name="LiuZhengke" userId="99e88384-1a66-4688-ac5c-c85dd55741c9" providerId="ADAL" clId="{A4DAEE5D-A9C7-4EA2-8917-98CBEAA4FC00}" dt="2021-10-23T07:34:48.433" v="3994" actId="20577"/>
          <ac:spMkLst>
            <pc:docMk/>
            <pc:sldMk cId="674611238" sldId="302"/>
            <ac:spMk id="2" creationId="{96F49CAC-CEB5-48AA-B01A-DCF5513B3067}"/>
          </ac:spMkLst>
        </pc:spChg>
        <pc:spChg chg="mod">
          <ac:chgData name="LiuZhengke" userId="99e88384-1a66-4688-ac5c-c85dd55741c9" providerId="ADAL" clId="{A4DAEE5D-A9C7-4EA2-8917-98CBEAA4FC00}" dt="2021-10-23T07:34:53.618" v="4001" actId="20577"/>
          <ac:spMkLst>
            <pc:docMk/>
            <pc:sldMk cId="674611238" sldId="302"/>
            <ac:spMk id="21" creationId="{620C826E-5050-41AB-B8C1-7671D7EF6F0C}"/>
          </ac:spMkLst>
        </pc:spChg>
        <pc:grpChg chg="del">
          <ac:chgData name="LiuZhengke" userId="99e88384-1a66-4688-ac5c-c85dd55741c9" providerId="ADAL" clId="{A4DAEE5D-A9C7-4EA2-8917-98CBEAA4FC00}" dt="2021-10-23T07:41:02.113" v="4064" actId="478"/>
          <ac:grpSpMkLst>
            <pc:docMk/>
            <pc:sldMk cId="674611238" sldId="302"/>
            <ac:grpSpMk id="9" creationId="{3BAA60AB-1B56-4878-A8E0-4CF2260953ED}"/>
          </ac:grpSpMkLst>
        </pc:grpChg>
        <pc:picChg chg="add mod">
          <ac:chgData name="LiuZhengke" userId="99e88384-1a66-4688-ac5c-c85dd55741c9" providerId="ADAL" clId="{A4DAEE5D-A9C7-4EA2-8917-98CBEAA4FC00}" dt="2021-10-23T07:41:10.774" v="4069" actId="1076"/>
          <ac:picMkLst>
            <pc:docMk/>
            <pc:sldMk cId="674611238" sldId="302"/>
            <ac:picMk id="8" creationId="{85B5579F-6BB1-4D7A-A833-7E641645C5B6}"/>
          </ac:picMkLst>
        </pc:picChg>
      </pc:sldChg>
      <pc:sldChg chg="addSp delSp modSp del">
        <pc:chgData name="LiuZhengke" userId="99e88384-1a66-4688-ac5c-c85dd55741c9" providerId="ADAL" clId="{A4DAEE5D-A9C7-4EA2-8917-98CBEAA4FC00}" dt="2021-10-23T07:51:23.102" v="4098" actId="2696"/>
        <pc:sldMkLst>
          <pc:docMk/>
          <pc:sldMk cId="3807609631" sldId="303"/>
        </pc:sldMkLst>
        <pc:spChg chg="del">
          <ac:chgData name="LiuZhengke" userId="99e88384-1a66-4688-ac5c-c85dd55741c9" providerId="ADAL" clId="{A4DAEE5D-A9C7-4EA2-8917-98CBEAA4FC00}" dt="2021-10-23T07:49:31.520" v="4090" actId="478"/>
          <ac:spMkLst>
            <pc:docMk/>
            <pc:sldMk cId="3807609631" sldId="303"/>
            <ac:spMk id="3" creationId="{97A5A766-EBDC-4F8F-A1BC-D2EDEC7B2256}"/>
          </ac:spMkLst>
        </pc:spChg>
        <pc:spChg chg="mod">
          <ac:chgData name="LiuZhengke" userId="99e88384-1a66-4688-ac5c-c85dd55741c9" providerId="ADAL" clId="{A4DAEE5D-A9C7-4EA2-8917-98CBEAA4FC00}" dt="2021-10-23T07:49:34.509" v="4091" actId="20577"/>
          <ac:spMkLst>
            <pc:docMk/>
            <pc:sldMk cId="3807609631" sldId="303"/>
            <ac:spMk id="21" creationId="{620C826E-5050-41AB-B8C1-7671D7EF6F0C}"/>
          </ac:spMkLst>
        </pc:spChg>
        <pc:grpChg chg="add del">
          <ac:chgData name="LiuZhengke" userId="99e88384-1a66-4688-ac5c-c85dd55741c9" providerId="ADAL" clId="{A4DAEE5D-A9C7-4EA2-8917-98CBEAA4FC00}" dt="2021-10-23T07:49:12.072" v="4086"/>
          <ac:grpSpMkLst>
            <pc:docMk/>
            <pc:sldMk cId="3807609631" sldId="303"/>
            <ac:grpSpMk id="8" creationId="{77827C6D-6E5A-407B-B194-8EF5C7004893}"/>
          </ac:grpSpMkLst>
        </pc:grpChg>
        <pc:grpChg chg="add del">
          <ac:chgData name="LiuZhengke" userId="99e88384-1a66-4688-ac5c-c85dd55741c9" providerId="ADAL" clId="{A4DAEE5D-A9C7-4EA2-8917-98CBEAA4FC00}" dt="2021-10-23T07:50:05.690" v="4096"/>
          <ac:grpSpMkLst>
            <pc:docMk/>
            <pc:sldMk cId="3807609631" sldId="303"/>
            <ac:grpSpMk id="33" creationId="{81B8994D-3E46-459F-A491-1D77C7283E2F}"/>
          </ac:grpSpMkLst>
        </pc:grpChg>
        <pc:picChg chg="add mod">
          <ac:chgData name="LiuZhengke" userId="99e88384-1a66-4688-ac5c-c85dd55741c9" providerId="ADAL" clId="{A4DAEE5D-A9C7-4EA2-8917-98CBEAA4FC00}" dt="2021-10-23T07:49:48.708" v="4094" actId="1076"/>
          <ac:picMkLst>
            <pc:docMk/>
            <pc:sldMk cId="3807609631" sldId="303"/>
            <ac:picMk id="7" creationId="{D0D36F0F-A958-49B8-B5DB-E74E8EE33525}"/>
          </ac:picMkLst>
        </pc:picChg>
      </pc:sldChg>
      <pc:sldChg chg="addSp modSp add">
        <pc:chgData name="LiuZhengke" userId="99e88384-1a66-4688-ac5c-c85dd55741c9" providerId="ADAL" clId="{A4DAEE5D-A9C7-4EA2-8917-98CBEAA4FC00}" dt="2021-10-22T14:09:32.949" v="258" actId="113"/>
        <pc:sldMkLst>
          <pc:docMk/>
          <pc:sldMk cId="1201075702" sldId="304"/>
        </pc:sldMkLst>
        <pc:spChg chg="mod">
          <ac:chgData name="LiuZhengke" userId="99e88384-1a66-4688-ac5c-c85dd55741c9" providerId="ADAL" clId="{A4DAEE5D-A9C7-4EA2-8917-98CBEAA4FC00}" dt="2021-10-22T14:09:32.949" v="258" actId="113"/>
          <ac:spMkLst>
            <pc:docMk/>
            <pc:sldMk cId="1201075702" sldId="304"/>
            <ac:spMk id="4" creationId="{33A3B2CA-ED95-43EB-BF78-93F0C15A0DE8}"/>
          </ac:spMkLst>
        </pc:spChg>
        <pc:spChg chg="add mod">
          <ac:chgData name="LiuZhengke" userId="99e88384-1a66-4688-ac5c-c85dd55741c9" providerId="ADAL" clId="{A4DAEE5D-A9C7-4EA2-8917-98CBEAA4FC00}" dt="2021-10-22T14:05:00.739" v="233" actId="164"/>
          <ac:spMkLst>
            <pc:docMk/>
            <pc:sldMk cId="1201075702" sldId="304"/>
            <ac:spMk id="10" creationId="{DF31AD38-A01B-4544-8054-9CE3F733D377}"/>
          </ac:spMkLst>
        </pc:spChg>
        <pc:grpChg chg="add mod">
          <ac:chgData name="LiuZhengke" userId="99e88384-1a66-4688-ac5c-c85dd55741c9" providerId="ADAL" clId="{A4DAEE5D-A9C7-4EA2-8917-98CBEAA4FC00}" dt="2021-10-22T14:05:00.739" v="233" actId="164"/>
          <ac:grpSpMkLst>
            <pc:docMk/>
            <pc:sldMk cId="1201075702" sldId="304"/>
            <ac:grpSpMk id="2" creationId="{741A5239-3B39-4426-95CD-0A00246DBEEB}"/>
          </ac:grpSpMkLst>
        </pc:grpChg>
        <pc:picChg chg="add mod">
          <ac:chgData name="LiuZhengke" userId="99e88384-1a66-4688-ac5c-c85dd55741c9" providerId="ADAL" clId="{A4DAEE5D-A9C7-4EA2-8917-98CBEAA4FC00}" dt="2021-10-22T14:05:00.739" v="233" actId="164"/>
          <ac:picMkLst>
            <pc:docMk/>
            <pc:sldMk cId="1201075702" sldId="304"/>
            <ac:picMk id="9" creationId="{D0A183DE-525B-42F5-81B6-0BD0865EDC00}"/>
          </ac:picMkLst>
        </pc:picChg>
      </pc:sldChg>
      <pc:sldChg chg="addSp delSp modSp add">
        <pc:chgData name="LiuZhengke" userId="99e88384-1a66-4688-ac5c-c85dd55741c9" providerId="ADAL" clId="{A4DAEE5D-A9C7-4EA2-8917-98CBEAA4FC00}" dt="2021-10-22T14:09:55.931" v="260" actId="164"/>
        <pc:sldMkLst>
          <pc:docMk/>
          <pc:sldMk cId="1126055476" sldId="305"/>
        </pc:sldMkLst>
        <pc:spChg chg="mod">
          <ac:chgData name="LiuZhengke" userId="99e88384-1a66-4688-ac5c-c85dd55741c9" providerId="ADAL" clId="{A4DAEE5D-A9C7-4EA2-8917-98CBEAA4FC00}" dt="2021-10-22T14:04:34.250" v="229" actId="20577"/>
          <ac:spMkLst>
            <pc:docMk/>
            <pc:sldMk cId="1126055476" sldId="305"/>
            <ac:spMk id="4" creationId="{33A3B2CA-ED95-43EB-BF78-93F0C15A0DE8}"/>
          </ac:spMkLst>
        </pc:spChg>
        <pc:spChg chg="del">
          <ac:chgData name="LiuZhengke" userId="99e88384-1a66-4688-ac5c-c85dd55741c9" providerId="ADAL" clId="{A4DAEE5D-A9C7-4EA2-8917-98CBEAA4FC00}" dt="2021-10-22T14:04:49.963" v="232" actId="478"/>
          <ac:spMkLst>
            <pc:docMk/>
            <pc:sldMk cId="1126055476" sldId="305"/>
            <ac:spMk id="10" creationId="{DF31AD38-A01B-4544-8054-9CE3F733D377}"/>
          </ac:spMkLst>
        </pc:spChg>
        <pc:spChg chg="add mod">
          <ac:chgData name="LiuZhengke" userId="99e88384-1a66-4688-ac5c-c85dd55741c9" providerId="ADAL" clId="{A4DAEE5D-A9C7-4EA2-8917-98CBEAA4FC00}" dt="2021-10-22T14:09:55.931" v="260" actId="164"/>
          <ac:spMkLst>
            <pc:docMk/>
            <pc:sldMk cId="1126055476" sldId="305"/>
            <ac:spMk id="13" creationId="{6382ABE7-9FFB-4974-9304-F0B379D4CD14}"/>
          </ac:spMkLst>
        </pc:spChg>
        <pc:grpChg chg="add mod">
          <ac:chgData name="LiuZhengke" userId="99e88384-1a66-4688-ac5c-c85dd55741c9" providerId="ADAL" clId="{A4DAEE5D-A9C7-4EA2-8917-98CBEAA4FC00}" dt="2021-10-22T14:09:55.931" v="260" actId="164"/>
          <ac:grpSpMkLst>
            <pc:docMk/>
            <pc:sldMk cId="1126055476" sldId="305"/>
            <ac:grpSpMk id="5" creationId="{7902631E-1EF9-4D19-A10C-1DFACEAE0949}"/>
          </ac:grpSpMkLst>
        </pc:grpChg>
        <pc:picChg chg="add mod">
          <ac:chgData name="LiuZhengke" userId="99e88384-1a66-4688-ac5c-c85dd55741c9" providerId="ADAL" clId="{A4DAEE5D-A9C7-4EA2-8917-98CBEAA4FC00}" dt="2021-10-22T14:09:55.931" v="260" actId="164"/>
          <ac:picMkLst>
            <pc:docMk/>
            <pc:sldMk cId="1126055476" sldId="305"/>
            <ac:picMk id="2" creationId="{B6F88967-5D46-47B4-8C3F-5BCF772D708E}"/>
          </ac:picMkLst>
        </pc:picChg>
        <pc:picChg chg="add del">
          <ac:chgData name="LiuZhengke" userId="99e88384-1a66-4688-ac5c-c85dd55741c9" providerId="ADAL" clId="{A4DAEE5D-A9C7-4EA2-8917-98CBEAA4FC00}" dt="2021-10-22T14:08:47.706" v="250"/>
          <ac:picMkLst>
            <pc:docMk/>
            <pc:sldMk cId="1126055476" sldId="305"/>
            <ac:picMk id="3" creationId="{FDC417D7-274B-4A23-8EF3-9AF2E7106328}"/>
          </ac:picMkLst>
        </pc:picChg>
        <pc:picChg chg="del">
          <ac:chgData name="LiuZhengke" userId="99e88384-1a66-4688-ac5c-c85dd55741c9" providerId="ADAL" clId="{A4DAEE5D-A9C7-4EA2-8917-98CBEAA4FC00}" dt="2021-10-22T14:04:47.300" v="230" actId="478"/>
          <ac:picMkLst>
            <pc:docMk/>
            <pc:sldMk cId="1126055476" sldId="305"/>
            <ac:picMk id="9" creationId="{D0A183DE-525B-42F5-81B6-0BD0865EDC00}"/>
          </ac:picMkLst>
        </pc:picChg>
        <pc:picChg chg="add">
          <ac:chgData name="LiuZhengke" userId="99e88384-1a66-4688-ac5c-c85dd55741c9" providerId="ADAL" clId="{A4DAEE5D-A9C7-4EA2-8917-98CBEAA4FC00}" dt="2021-10-22T14:04:47.565" v="231"/>
          <ac:picMkLst>
            <pc:docMk/>
            <pc:sldMk cId="1126055476" sldId="305"/>
            <ac:picMk id="11" creationId="{583154A7-692D-4514-9686-7C8B0E23DF8C}"/>
          </ac:picMkLst>
        </pc:picChg>
        <pc:picChg chg="add del mod">
          <ac:chgData name="LiuZhengke" userId="99e88384-1a66-4688-ac5c-c85dd55741c9" providerId="ADAL" clId="{A4DAEE5D-A9C7-4EA2-8917-98CBEAA4FC00}" dt="2021-10-22T14:05:15.001" v="243" actId="478"/>
          <ac:picMkLst>
            <pc:docMk/>
            <pc:sldMk cId="1126055476" sldId="305"/>
            <ac:picMk id="12" creationId="{D8459EC6-A1DC-4A02-979F-DEC8D17386CE}"/>
          </ac:picMkLst>
        </pc:picChg>
      </pc:sldChg>
      <pc:sldChg chg="addSp delSp modSp add">
        <pc:chgData name="LiuZhengke" userId="99e88384-1a66-4688-ac5c-c85dd55741c9" providerId="ADAL" clId="{A4DAEE5D-A9C7-4EA2-8917-98CBEAA4FC00}" dt="2021-10-22T14:22:14.584" v="317" actId="1076"/>
        <pc:sldMkLst>
          <pc:docMk/>
          <pc:sldMk cId="3978743632" sldId="306"/>
        </pc:sldMkLst>
        <pc:spChg chg="mod">
          <ac:chgData name="LiuZhengke" userId="99e88384-1a66-4688-ac5c-c85dd55741c9" providerId="ADAL" clId="{A4DAEE5D-A9C7-4EA2-8917-98CBEAA4FC00}" dt="2021-10-22T14:11:09.437" v="284" actId="20577"/>
          <ac:spMkLst>
            <pc:docMk/>
            <pc:sldMk cId="3978743632" sldId="306"/>
            <ac:spMk id="4" creationId="{33A3B2CA-ED95-43EB-BF78-93F0C15A0DE8}"/>
          </ac:spMkLst>
        </pc:spChg>
        <pc:spChg chg="add mod">
          <ac:chgData name="LiuZhengke" userId="99e88384-1a66-4688-ac5c-c85dd55741c9" providerId="ADAL" clId="{A4DAEE5D-A9C7-4EA2-8917-98CBEAA4FC00}" dt="2021-10-22T14:17:26.504" v="305" actId="14100"/>
          <ac:spMkLst>
            <pc:docMk/>
            <pc:sldMk cId="3978743632" sldId="306"/>
            <ac:spMk id="10" creationId="{DB9DF434-1811-44C2-8389-7057D46E8D7E}"/>
          </ac:spMkLst>
        </pc:spChg>
        <pc:spChg chg="add mod">
          <ac:chgData name="LiuZhengke" userId="99e88384-1a66-4688-ac5c-c85dd55741c9" providerId="ADAL" clId="{A4DAEE5D-A9C7-4EA2-8917-98CBEAA4FC00}" dt="2021-10-22T14:17:12.926" v="304" actId="164"/>
          <ac:spMkLst>
            <pc:docMk/>
            <pc:sldMk cId="3978743632" sldId="306"/>
            <ac:spMk id="11" creationId="{91586B14-62DB-4123-9E41-663D31E5FB17}"/>
          </ac:spMkLst>
        </pc:spChg>
        <pc:spChg chg="del">
          <ac:chgData name="LiuZhengke" userId="99e88384-1a66-4688-ac5c-c85dd55741c9" providerId="ADAL" clId="{A4DAEE5D-A9C7-4EA2-8917-98CBEAA4FC00}" dt="2021-10-22T14:10:00.088" v="262" actId="478"/>
          <ac:spMkLst>
            <pc:docMk/>
            <pc:sldMk cId="3978743632" sldId="306"/>
            <ac:spMk id="13" creationId="{6382ABE7-9FFB-4974-9304-F0B379D4CD14}"/>
          </ac:spMkLst>
        </pc:spChg>
        <pc:spChg chg="add mod">
          <ac:chgData name="LiuZhengke" userId="99e88384-1a66-4688-ac5c-c85dd55741c9" providerId="ADAL" clId="{A4DAEE5D-A9C7-4EA2-8917-98CBEAA4FC00}" dt="2021-10-22T14:22:07.289" v="315" actId="20577"/>
          <ac:spMkLst>
            <pc:docMk/>
            <pc:sldMk cId="3978743632" sldId="306"/>
            <ac:spMk id="17" creationId="{D6602955-6833-43B3-88D1-FA9E5CBC2210}"/>
          </ac:spMkLst>
        </pc:spChg>
        <pc:spChg chg="add mod">
          <ac:chgData name="LiuZhengke" userId="99e88384-1a66-4688-ac5c-c85dd55741c9" providerId="ADAL" clId="{A4DAEE5D-A9C7-4EA2-8917-98CBEAA4FC00}" dt="2021-10-22T14:22:14.584" v="317" actId="1076"/>
          <ac:spMkLst>
            <pc:docMk/>
            <pc:sldMk cId="3978743632" sldId="306"/>
            <ac:spMk id="18" creationId="{FD1C8CDB-D91B-47CB-830B-613008F13D9F}"/>
          </ac:spMkLst>
        </pc:spChg>
        <pc:grpChg chg="add mod">
          <ac:chgData name="LiuZhengke" userId="99e88384-1a66-4688-ac5c-c85dd55741c9" providerId="ADAL" clId="{A4DAEE5D-A9C7-4EA2-8917-98CBEAA4FC00}" dt="2021-10-22T14:17:12.926" v="304" actId="164"/>
          <ac:grpSpMkLst>
            <pc:docMk/>
            <pc:sldMk cId="3978743632" sldId="306"/>
            <ac:grpSpMk id="5" creationId="{2497EFC5-4B2C-40AC-8458-2E443D2B42C8}"/>
          </ac:grpSpMkLst>
        </pc:grpChg>
        <pc:picChg chg="del">
          <ac:chgData name="LiuZhengke" userId="99e88384-1a66-4688-ac5c-c85dd55741c9" providerId="ADAL" clId="{A4DAEE5D-A9C7-4EA2-8917-98CBEAA4FC00}" dt="2021-10-22T14:09:58.817" v="261" actId="478"/>
          <ac:picMkLst>
            <pc:docMk/>
            <pc:sldMk cId="3978743632" sldId="306"/>
            <ac:picMk id="2" creationId="{B6F88967-5D46-47B4-8C3F-5BCF772D708E}"/>
          </ac:picMkLst>
        </pc:picChg>
        <pc:picChg chg="add mod">
          <ac:chgData name="LiuZhengke" userId="99e88384-1a66-4688-ac5c-c85dd55741c9" providerId="ADAL" clId="{A4DAEE5D-A9C7-4EA2-8917-98CBEAA4FC00}" dt="2021-10-22T14:17:12.926" v="304" actId="164"/>
          <ac:picMkLst>
            <pc:docMk/>
            <pc:sldMk cId="3978743632" sldId="306"/>
            <ac:picMk id="3" creationId="{53188E4C-F68D-4624-9F51-F9FEBB3A5DD0}"/>
          </ac:picMkLst>
        </pc:picChg>
        <pc:cxnChg chg="add mod">
          <ac:chgData name="LiuZhengke" userId="99e88384-1a66-4688-ac5c-c85dd55741c9" providerId="ADAL" clId="{A4DAEE5D-A9C7-4EA2-8917-98CBEAA4FC00}" dt="2021-10-22T14:21:20.461" v="308" actId="1582"/>
          <ac:cxnSpMkLst>
            <pc:docMk/>
            <pc:sldMk cId="3978743632" sldId="306"/>
            <ac:cxnSpMk id="12" creationId="{E7144E06-94A4-4DBA-BEF6-FD841ACA2B29}"/>
          </ac:cxnSpMkLst>
        </pc:cxnChg>
        <pc:cxnChg chg="add mod">
          <ac:chgData name="LiuZhengke" userId="99e88384-1a66-4688-ac5c-c85dd55741c9" providerId="ADAL" clId="{A4DAEE5D-A9C7-4EA2-8917-98CBEAA4FC00}" dt="2021-10-22T14:21:33.640" v="311" actId="14100"/>
          <ac:cxnSpMkLst>
            <pc:docMk/>
            <pc:sldMk cId="3978743632" sldId="306"/>
            <ac:cxnSpMk id="15" creationId="{E176E6D7-9599-430C-B6F4-06F2F1DFE069}"/>
          </ac:cxnSpMkLst>
        </pc:cxnChg>
      </pc:sldChg>
      <pc:sldChg chg="addSp delSp modSp add">
        <pc:chgData name="LiuZhengke" userId="99e88384-1a66-4688-ac5c-c85dd55741c9" providerId="ADAL" clId="{A4DAEE5D-A9C7-4EA2-8917-98CBEAA4FC00}" dt="2021-10-22T15:11:51.893" v="881" actId="1076"/>
        <pc:sldMkLst>
          <pc:docMk/>
          <pc:sldMk cId="1322687453" sldId="307"/>
        </pc:sldMkLst>
        <pc:spChg chg="add mod">
          <ac:chgData name="LiuZhengke" userId="99e88384-1a66-4688-ac5c-c85dd55741c9" providerId="ADAL" clId="{A4DAEE5D-A9C7-4EA2-8917-98CBEAA4FC00}" dt="2021-10-22T15:11:51.893" v="881" actId="1076"/>
          <ac:spMkLst>
            <pc:docMk/>
            <pc:sldMk cId="1322687453" sldId="307"/>
            <ac:spMk id="3" creationId="{CEE31E70-0004-47A7-84AB-CC84A64B3698}"/>
          </ac:spMkLst>
        </pc:spChg>
        <pc:spChg chg="del">
          <ac:chgData name="LiuZhengke" userId="99e88384-1a66-4688-ac5c-c85dd55741c9" providerId="ADAL" clId="{A4DAEE5D-A9C7-4EA2-8917-98CBEAA4FC00}" dt="2021-10-22T15:01:01.270" v="737" actId="478"/>
          <ac:spMkLst>
            <pc:docMk/>
            <pc:sldMk cId="1322687453" sldId="307"/>
            <ac:spMk id="8" creationId="{9058BB9E-A553-4F24-9503-00CB2E186FA2}"/>
          </ac:spMkLst>
        </pc:spChg>
        <pc:spChg chg="mod">
          <ac:chgData name="LiuZhengke" userId="99e88384-1a66-4688-ac5c-c85dd55741c9" providerId="ADAL" clId="{A4DAEE5D-A9C7-4EA2-8917-98CBEAA4FC00}" dt="2021-10-22T15:10:40.403" v="879" actId="20577"/>
          <ac:spMkLst>
            <pc:docMk/>
            <pc:sldMk cId="1322687453" sldId="307"/>
            <ac:spMk id="9" creationId="{AC031346-678D-4D00-A20F-2314BB7432ED}"/>
          </ac:spMkLst>
        </pc:spChg>
        <pc:picChg chg="del">
          <ac:chgData name="LiuZhengke" userId="99e88384-1a66-4688-ac5c-c85dd55741c9" providerId="ADAL" clId="{A4DAEE5D-A9C7-4EA2-8917-98CBEAA4FC00}" dt="2021-10-22T15:01:01.270" v="737" actId="478"/>
          <ac:picMkLst>
            <pc:docMk/>
            <pc:sldMk cId="1322687453" sldId="307"/>
            <ac:picMk id="7" creationId="{62DADBCA-207A-4D9E-A84C-9EDE5B5CD930}"/>
          </ac:picMkLst>
        </pc:picChg>
        <pc:picChg chg="add del mod">
          <ac:chgData name="LiuZhengke" userId="99e88384-1a66-4688-ac5c-c85dd55741c9" providerId="ADAL" clId="{A4DAEE5D-A9C7-4EA2-8917-98CBEAA4FC00}" dt="2021-10-22T15:06:01.502" v="743" actId="478"/>
          <ac:picMkLst>
            <pc:docMk/>
            <pc:sldMk cId="1322687453" sldId="307"/>
            <ac:picMk id="10" creationId="{B31A9038-8586-444C-BB2D-FBE15F53A1AC}"/>
          </ac:picMkLst>
        </pc:picChg>
        <pc:picChg chg="del">
          <ac:chgData name="LiuZhengke" userId="99e88384-1a66-4688-ac5c-c85dd55741c9" providerId="ADAL" clId="{A4DAEE5D-A9C7-4EA2-8917-98CBEAA4FC00}" dt="2021-10-22T15:01:01.270" v="737" actId="478"/>
          <ac:picMkLst>
            <pc:docMk/>
            <pc:sldMk cId="1322687453" sldId="307"/>
            <ac:picMk id="11" creationId="{2A476B86-6CFA-4170-92B7-858E3A5FBD62}"/>
          </ac:picMkLst>
        </pc:picChg>
        <pc:picChg chg="add mod">
          <ac:chgData name="LiuZhengke" userId="99e88384-1a66-4688-ac5c-c85dd55741c9" providerId="ADAL" clId="{A4DAEE5D-A9C7-4EA2-8917-98CBEAA4FC00}" dt="2021-10-22T15:10:52.211" v="880" actId="1076"/>
          <ac:picMkLst>
            <pc:docMk/>
            <pc:sldMk cId="1322687453" sldId="307"/>
            <ac:picMk id="12" creationId="{F0AEAD48-1738-40C9-8D27-876F0D598365}"/>
          </ac:picMkLst>
        </pc:picChg>
      </pc:sldChg>
      <pc:sldChg chg="addSp delSp modSp add">
        <pc:chgData name="LiuZhengke" userId="99e88384-1a66-4688-ac5c-c85dd55741c9" providerId="ADAL" clId="{A4DAEE5D-A9C7-4EA2-8917-98CBEAA4FC00}" dt="2021-10-22T15:29:47.458" v="1412" actId="478"/>
        <pc:sldMkLst>
          <pc:docMk/>
          <pc:sldMk cId="95455707" sldId="308"/>
        </pc:sldMkLst>
        <pc:spChg chg="mod">
          <ac:chgData name="LiuZhengke" userId="99e88384-1a66-4688-ac5c-c85dd55741c9" providerId="ADAL" clId="{A4DAEE5D-A9C7-4EA2-8917-98CBEAA4FC00}" dt="2021-10-22T15:12:45.980" v="898" actId="20577"/>
          <ac:spMkLst>
            <pc:docMk/>
            <pc:sldMk cId="95455707" sldId="308"/>
            <ac:spMk id="2" creationId="{96F49CAC-CEB5-48AA-B01A-DCF5513B3067}"/>
          </ac:spMkLst>
        </pc:spChg>
        <pc:spChg chg="del">
          <ac:chgData name="LiuZhengke" userId="99e88384-1a66-4688-ac5c-c85dd55741c9" providerId="ADAL" clId="{A4DAEE5D-A9C7-4EA2-8917-98CBEAA4FC00}" dt="2021-10-22T15:14:05.678" v="945" actId="478"/>
          <ac:spMkLst>
            <pc:docMk/>
            <pc:sldMk cId="95455707" sldId="308"/>
            <ac:spMk id="3" creationId="{CEE31E70-0004-47A7-84AB-CC84A64B3698}"/>
          </ac:spMkLst>
        </pc:spChg>
        <pc:spChg chg="add del mod">
          <ac:chgData name="LiuZhengke" userId="99e88384-1a66-4688-ac5c-c85dd55741c9" providerId="ADAL" clId="{A4DAEE5D-A9C7-4EA2-8917-98CBEAA4FC00}" dt="2021-10-22T15:29:47.458" v="1412" actId="478"/>
          <ac:spMkLst>
            <pc:docMk/>
            <pc:sldMk cId="95455707" sldId="308"/>
            <ac:spMk id="7" creationId="{3C214E3F-A3E2-4ECA-86F7-3543DBB1E900}"/>
          </ac:spMkLst>
        </pc:spChg>
        <pc:spChg chg="add del mod">
          <ac:chgData name="LiuZhengke" userId="99e88384-1a66-4688-ac5c-c85dd55741c9" providerId="ADAL" clId="{A4DAEE5D-A9C7-4EA2-8917-98CBEAA4FC00}" dt="2021-10-22T15:29:47.075" v="1411" actId="478"/>
          <ac:spMkLst>
            <pc:docMk/>
            <pc:sldMk cId="95455707" sldId="308"/>
            <ac:spMk id="8" creationId="{B2B0264D-26CC-4E2E-B5D6-7178EBD8BC57}"/>
          </ac:spMkLst>
        </pc:spChg>
        <pc:spChg chg="mod">
          <ac:chgData name="LiuZhengke" userId="99e88384-1a66-4688-ac5c-c85dd55741c9" providerId="ADAL" clId="{A4DAEE5D-A9C7-4EA2-8917-98CBEAA4FC00}" dt="2021-10-22T15:18:48.041" v="1376" actId="948"/>
          <ac:spMkLst>
            <pc:docMk/>
            <pc:sldMk cId="95455707" sldId="308"/>
            <ac:spMk id="9" creationId="{AC031346-678D-4D00-A20F-2314BB7432ED}"/>
          </ac:spMkLst>
        </pc:spChg>
        <pc:spChg chg="add del mod">
          <ac:chgData name="LiuZhengke" userId="99e88384-1a66-4688-ac5c-c85dd55741c9" providerId="ADAL" clId="{A4DAEE5D-A9C7-4EA2-8917-98CBEAA4FC00}" dt="2021-10-22T15:19:06.170" v="1379" actId="478"/>
          <ac:spMkLst>
            <pc:docMk/>
            <pc:sldMk cId="95455707" sldId="308"/>
            <ac:spMk id="10" creationId="{71C19EB2-74A5-42CC-BB6F-84059BD879DC}"/>
          </ac:spMkLst>
        </pc:spChg>
        <pc:picChg chg="add mod">
          <ac:chgData name="LiuZhengke" userId="99e88384-1a66-4688-ac5c-c85dd55741c9" providerId="ADAL" clId="{A4DAEE5D-A9C7-4EA2-8917-98CBEAA4FC00}" dt="2021-10-22T15:19:36.470" v="1384" actId="1076"/>
          <ac:picMkLst>
            <pc:docMk/>
            <pc:sldMk cId="95455707" sldId="308"/>
            <ac:picMk id="11" creationId="{1F2BE3A2-B4BB-4BBE-9509-4B60FCA510AD}"/>
          </ac:picMkLst>
        </pc:picChg>
        <pc:picChg chg="del">
          <ac:chgData name="LiuZhengke" userId="99e88384-1a66-4688-ac5c-c85dd55741c9" providerId="ADAL" clId="{A4DAEE5D-A9C7-4EA2-8917-98CBEAA4FC00}" dt="2021-10-22T15:14:33.489" v="956" actId="478"/>
          <ac:picMkLst>
            <pc:docMk/>
            <pc:sldMk cId="95455707" sldId="308"/>
            <ac:picMk id="12" creationId="{F0AEAD48-1738-40C9-8D27-876F0D598365}"/>
          </ac:picMkLst>
        </pc:picChg>
      </pc:sldChg>
      <pc:sldChg chg="addSp delSp modSp add">
        <pc:chgData name="LiuZhengke" userId="99e88384-1a66-4688-ac5c-c85dd55741c9" providerId="ADAL" clId="{A4DAEE5D-A9C7-4EA2-8917-98CBEAA4FC00}" dt="2021-10-23T02:21:38.808" v="2032" actId="478"/>
        <pc:sldMkLst>
          <pc:docMk/>
          <pc:sldMk cId="256508661" sldId="309"/>
        </pc:sldMkLst>
        <pc:spChg chg="add del mod">
          <ac:chgData name="LiuZhengke" userId="99e88384-1a66-4688-ac5c-c85dd55741c9" providerId="ADAL" clId="{A4DAEE5D-A9C7-4EA2-8917-98CBEAA4FC00}" dt="2021-10-23T01:34:37.913" v="1432" actId="478"/>
          <ac:spMkLst>
            <pc:docMk/>
            <pc:sldMk cId="256508661" sldId="309"/>
            <ac:spMk id="3" creationId="{3526B919-5C78-4E47-878B-7DFE08FB4052}"/>
          </ac:spMkLst>
        </pc:spChg>
        <pc:spChg chg="add del">
          <ac:chgData name="LiuZhengke" userId="99e88384-1a66-4688-ac5c-c85dd55741c9" providerId="ADAL" clId="{A4DAEE5D-A9C7-4EA2-8917-98CBEAA4FC00}" dt="2021-10-22T15:29:57.107" v="1414" actId="478"/>
          <ac:spMkLst>
            <pc:docMk/>
            <pc:sldMk cId="256508661" sldId="309"/>
            <ac:spMk id="7" creationId="{3C214E3F-A3E2-4ECA-86F7-3543DBB1E900}"/>
          </ac:spMkLst>
        </pc:spChg>
        <pc:spChg chg="del">
          <ac:chgData name="LiuZhengke" userId="99e88384-1a66-4688-ac5c-c85dd55741c9" providerId="ADAL" clId="{A4DAEE5D-A9C7-4EA2-8917-98CBEAA4FC00}" dt="2021-10-22T15:20:32.111" v="1407" actId="478"/>
          <ac:spMkLst>
            <pc:docMk/>
            <pc:sldMk cId="256508661" sldId="309"/>
            <ac:spMk id="8" creationId="{B2B0264D-26CC-4E2E-B5D6-7178EBD8BC57}"/>
          </ac:spMkLst>
        </pc:spChg>
        <pc:spChg chg="mod">
          <ac:chgData name="LiuZhengke" userId="99e88384-1a66-4688-ac5c-c85dd55741c9" providerId="ADAL" clId="{A4DAEE5D-A9C7-4EA2-8917-98CBEAA4FC00}" dt="2021-10-23T01:40:12.595" v="1494" actId="20577"/>
          <ac:spMkLst>
            <pc:docMk/>
            <pc:sldMk cId="256508661" sldId="309"/>
            <ac:spMk id="9" creationId="{AC031346-678D-4D00-A20F-2314BB7432ED}"/>
          </ac:spMkLst>
        </pc:spChg>
        <pc:spChg chg="add mod">
          <ac:chgData name="LiuZhengke" userId="99e88384-1a66-4688-ac5c-c85dd55741c9" providerId="ADAL" clId="{A4DAEE5D-A9C7-4EA2-8917-98CBEAA4FC00}" dt="2021-10-23T01:38:40.961" v="1463" actId="1076"/>
          <ac:spMkLst>
            <pc:docMk/>
            <pc:sldMk cId="256508661" sldId="309"/>
            <ac:spMk id="10" creationId="{0B6DD7F6-2207-49C9-9EBE-4E10EDC5C355}"/>
          </ac:spMkLst>
        </pc:spChg>
        <pc:spChg chg="add del">
          <ac:chgData name="LiuZhengke" userId="99e88384-1a66-4688-ac5c-c85dd55741c9" providerId="ADAL" clId="{A4DAEE5D-A9C7-4EA2-8917-98CBEAA4FC00}" dt="2021-10-23T02:21:38.808" v="2032" actId="478"/>
          <ac:spMkLst>
            <pc:docMk/>
            <pc:sldMk cId="256508661" sldId="309"/>
            <ac:spMk id="13" creationId="{09311B73-C333-4A27-982B-2F4310178419}"/>
          </ac:spMkLst>
        </pc:spChg>
        <pc:picChg chg="del">
          <ac:chgData name="LiuZhengke" userId="99e88384-1a66-4688-ac5c-c85dd55741c9" providerId="ADAL" clId="{A4DAEE5D-A9C7-4EA2-8917-98CBEAA4FC00}" dt="2021-10-22T15:20:26.928" v="1405" actId="478"/>
          <ac:picMkLst>
            <pc:docMk/>
            <pc:sldMk cId="256508661" sldId="309"/>
            <ac:picMk id="11" creationId="{1F2BE3A2-B4BB-4BBE-9509-4B60FCA510AD}"/>
          </ac:picMkLst>
        </pc:picChg>
        <pc:picChg chg="add mod">
          <ac:chgData name="LiuZhengke" userId="99e88384-1a66-4688-ac5c-c85dd55741c9" providerId="ADAL" clId="{A4DAEE5D-A9C7-4EA2-8917-98CBEAA4FC00}" dt="2021-10-23T01:40:18.756" v="1495" actId="1076"/>
          <ac:picMkLst>
            <pc:docMk/>
            <pc:sldMk cId="256508661" sldId="309"/>
            <ac:picMk id="12" creationId="{A986850B-2050-441E-849A-7F987F77A75E}"/>
          </ac:picMkLst>
        </pc:picChg>
      </pc:sldChg>
      <pc:sldChg chg="addSp delSp modSp add">
        <pc:chgData name="LiuZhengke" userId="99e88384-1a66-4688-ac5c-c85dd55741c9" providerId="ADAL" clId="{A4DAEE5D-A9C7-4EA2-8917-98CBEAA4FC00}" dt="2021-10-23T01:57:30.949" v="2029" actId="113"/>
        <pc:sldMkLst>
          <pc:docMk/>
          <pc:sldMk cId="1126316571" sldId="310"/>
        </pc:sldMkLst>
        <pc:spChg chg="del">
          <ac:chgData name="LiuZhengke" userId="99e88384-1a66-4688-ac5c-c85dd55741c9" providerId="ADAL" clId="{A4DAEE5D-A9C7-4EA2-8917-98CBEAA4FC00}" dt="2021-10-23T01:46:26.048" v="1542" actId="478"/>
          <ac:spMkLst>
            <pc:docMk/>
            <pc:sldMk cId="1126316571" sldId="310"/>
            <ac:spMk id="3" creationId="{CEE31E70-0004-47A7-84AB-CC84A64B3698}"/>
          </ac:spMkLst>
        </pc:spChg>
        <pc:spChg chg="mod">
          <ac:chgData name="LiuZhengke" userId="99e88384-1a66-4688-ac5c-c85dd55741c9" providerId="ADAL" clId="{A4DAEE5D-A9C7-4EA2-8917-98CBEAA4FC00}" dt="2021-10-23T01:57:30.949" v="2029" actId="113"/>
          <ac:spMkLst>
            <pc:docMk/>
            <pc:sldMk cId="1126316571" sldId="310"/>
            <ac:spMk id="9" creationId="{AC031346-678D-4D00-A20F-2314BB7432ED}"/>
          </ac:spMkLst>
        </pc:spChg>
        <pc:picChg chg="add mod">
          <ac:chgData name="LiuZhengke" userId="99e88384-1a66-4688-ac5c-c85dd55741c9" providerId="ADAL" clId="{A4DAEE5D-A9C7-4EA2-8917-98CBEAA4FC00}" dt="2021-10-23T01:57:20.950" v="2022" actId="1076"/>
          <ac:picMkLst>
            <pc:docMk/>
            <pc:sldMk cId="1126316571" sldId="310"/>
            <ac:picMk id="7" creationId="{BB643C94-AD22-464D-83FD-CA00755EEE75}"/>
          </ac:picMkLst>
        </pc:picChg>
        <pc:picChg chg="add del">
          <ac:chgData name="LiuZhengke" userId="99e88384-1a66-4688-ac5c-c85dd55741c9" providerId="ADAL" clId="{A4DAEE5D-A9C7-4EA2-8917-98CBEAA4FC00}" dt="2021-10-23T01:46:12.881" v="1535" actId="478"/>
          <ac:picMkLst>
            <pc:docMk/>
            <pc:sldMk cId="1126316571" sldId="310"/>
            <ac:picMk id="12" creationId="{F0AEAD48-1738-40C9-8D27-876F0D598365}"/>
          </ac:picMkLst>
        </pc:picChg>
      </pc:sldChg>
      <pc:sldChg chg="addSp delSp modSp add">
        <pc:chgData name="LiuZhengke" userId="99e88384-1a66-4688-ac5c-c85dd55741c9" providerId="ADAL" clId="{A4DAEE5D-A9C7-4EA2-8917-98CBEAA4FC00}" dt="2021-10-23T02:51:26.869" v="2672" actId="1076"/>
        <pc:sldMkLst>
          <pc:docMk/>
          <pc:sldMk cId="2413282171" sldId="311"/>
        </pc:sldMkLst>
        <pc:spChg chg="add mod">
          <ac:chgData name="LiuZhengke" userId="99e88384-1a66-4688-ac5c-c85dd55741c9" providerId="ADAL" clId="{A4DAEE5D-A9C7-4EA2-8917-98CBEAA4FC00}" dt="2021-10-23T02:51:08.459" v="2630" actId="404"/>
          <ac:spMkLst>
            <pc:docMk/>
            <pc:sldMk cId="2413282171" sldId="311"/>
            <ac:spMk id="3" creationId="{C5E747B6-7C6D-4660-99D4-3C12BB95880C}"/>
          </ac:spMkLst>
        </pc:spChg>
        <pc:spChg chg="mod">
          <ac:chgData name="LiuZhengke" userId="99e88384-1a66-4688-ac5c-c85dd55741c9" providerId="ADAL" clId="{A4DAEE5D-A9C7-4EA2-8917-98CBEAA4FC00}" dt="2021-10-23T02:51:18.721" v="2670" actId="20577"/>
          <ac:spMkLst>
            <pc:docMk/>
            <pc:sldMk cId="2413282171" sldId="311"/>
            <ac:spMk id="9" creationId="{AC031346-678D-4D00-A20F-2314BB7432ED}"/>
          </ac:spMkLst>
        </pc:spChg>
        <pc:spChg chg="del">
          <ac:chgData name="LiuZhengke" userId="99e88384-1a66-4688-ac5c-c85dd55741c9" providerId="ADAL" clId="{A4DAEE5D-A9C7-4EA2-8917-98CBEAA4FC00}" dt="2021-10-23T02:21:50.304" v="2035" actId="478"/>
          <ac:spMkLst>
            <pc:docMk/>
            <pc:sldMk cId="2413282171" sldId="311"/>
            <ac:spMk id="10" creationId="{0B6DD7F6-2207-49C9-9EBE-4E10EDC5C355}"/>
          </ac:spMkLst>
        </pc:spChg>
        <pc:spChg chg="del mod">
          <ac:chgData name="LiuZhengke" userId="99e88384-1a66-4688-ac5c-c85dd55741c9" providerId="ADAL" clId="{A4DAEE5D-A9C7-4EA2-8917-98CBEAA4FC00}" dt="2021-10-23T02:30:50.922" v="2246" actId="478"/>
          <ac:spMkLst>
            <pc:docMk/>
            <pc:sldMk cId="2413282171" sldId="311"/>
            <ac:spMk id="13" creationId="{09311B73-C333-4A27-982B-2F4310178419}"/>
          </ac:spMkLst>
        </pc:spChg>
        <pc:picChg chg="add mod">
          <ac:chgData name="LiuZhengke" userId="99e88384-1a66-4688-ac5c-c85dd55741c9" providerId="ADAL" clId="{A4DAEE5D-A9C7-4EA2-8917-98CBEAA4FC00}" dt="2021-10-23T02:51:26.869" v="2672" actId="1076"/>
          <ac:picMkLst>
            <pc:docMk/>
            <pc:sldMk cId="2413282171" sldId="311"/>
            <ac:picMk id="7" creationId="{6EE82248-770D-49CD-A5E0-A5223997D278}"/>
          </ac:picMkLst>
        </pc:picChg>
        <pc:picChg chg="del">
          <ac:chgData name="LiuZhengke" userId="99e88384-1a66-4688-ac5c-c85dd55741c9" providerId="ADAL" clId="{A4DAEE5D-A9C7-4EA2-8917-98CBEAA4FC00}" dt="2021-10-23T02:21:48.188" v="2034" actId="478"/>
          <ac:picMkLst>
            <pc:docMk/>
            <pc:sldMk cId="2413282171" sldId="311"/>
            <ac:picMk id="12" creationId="{A986850B-2050-441E-849A-7F987F77A75E}"/>
          </ac:picMkLst>
        </pc:picChg>
      </pc:sldChg>
      <pc:sldChg chg="addSp delSp modSp add">
        <pc:chgData name="LiuZhengke" userId="99e88384-1a66-4688-ac5c-c85dd55741c9" providerId="ADAL" clId="{A4DAEE5D-A9C7-4EA2-8917-98CBEAA4FC00}" dt="2021-10-23T07:42:14.844" v="4083" actId="14100"/>
        <pc:sldMkLst>
          <pc:docMk/>
          <pc:sldMk cId="3677688502" sldId="312"/>
        </pc:sldMkLst>
        <pc:spChg chg="del">
          <ac:chgData name="LiuZhengke" userId="99e88384-1a66-4688-ac5c-c85dd55741c9" providerId="ADAL" clId="{A4DAEE5D-A9C7-4EA2-8917-98CBEAA4FC00}" dt="2021-10-23T07:37:53.377" v="4045" actId="478"/>
          <ac:spMkLst>
            <pc:docMk/>
            <pc:sldMk cId="3677688502" sldId="312"/>
            <ac:spMk id="3" creationId="{01D4A0BA-3939-40A9-B28A-569E8C280188}"/>
          </ac:spMkLst>
        </pc:spChg>
        <pc:spChg chg="add mod">
          <ac:chgData name="LiuZhengke" userId="99e88384-1a66-4688-ac5c-c85dd55741c9" providerId="ADAL" clId="{A4DAEE5D-A9C7-4EA2-8917-98CBEAA4FC00}" dt="2021-10-23T07:41:22.943" v="4073" actId="1076"/>
          <ac:spMkLst>
            <pc:docMk/>
            <pc:sldMk cId="3677688502" sldId="312"/>
            <ac:spMk id="7" creationId="{2A8D37A7-CD64-4C9A-B7AA-56F0F3069E5B}"/>
          </ac:spMkLst>
        </pc:spChg>
        <pc:spChg chg="add mod">
          <ac:chgData name="LiuZhengke" userId="99e88384-1a66-4688-ac5c-c85dd55741c9" providerId="ADAL" clId="{A4DAEE5D-A9C7-4EA2-8917-98CBEAA4FC00}" dt="2021-10-23T07:41:55.617" v="4080" actId="208"/>
          <ac:spMkLst>
            <pc:docMk/>
            <pc:sldMk cId="3677688502" sldId="312"/>
            <ac:spMk id="14" creationId="{35CC2D96-97BD-491B-B10E-3B681D7A43AD}"/>
          </ac:spMkLst>
        </pc:spChg>
        <pc:spChg chg="mod">
          <ac:chgData name="LiuZhengke" userId="99e88384-1a66-4688-ac5c-c85dd55741c9" providerId="ADAL" clId="{A4DAEE5D-A9C7-4EA2-8917-98CBEAA4FC00}" dt="2021-10-23T07:36:35.104" v="4044" actId="20577"/>
          <ac:spMkLst>
            <pc:docMk/>
            <pc:sldMk cId="3677688502" sldId="312"/>
            <ac:spMk id="21" creationId="{620C826E-5050-41AB-B8C1-7671D7EF6F0C}"/>
          </ac:spMkLst>
        </pc:spChg>
        <pc:grpChg chg="del mod">
          <ac:chgData name="LiuZhengke" userId="99e88384-1a66-4688-ac5c-c85dd55741c9" providerId="ADAL" clId="{A4DAEE5D-A9C7-4EA2-8917-98CBEAA4FC00}" dt="2021-10-23T07:38:03.161" v="4051" actId="478"/>
          <ac:grpSpMkLst>
            <pc:docMk/>
            <pc:sldMk cId="3677688502" sldId="312"/>
            <ac:grpSpMk id="10" creationId="{6B34AADF-C514-4446-9BB3-01949D78E578}"/>
          </ac:grpSpMkLst>
        </pc:grpChg>
        <pc:picChg chg="add mod">
          <ac:chgData name="LiuZhengke" userId="99e88384-1a66-4688-ac5c-c85dd55741c9" providerId="ADAL" clId="{A4DAEE5D-A9C7-4EA2-8917-98CBEAA4FC00}" dt="2021-10-23T07:41:24.506" v="4074" actId="1076"/>
          <ac:picMkLst>
            <pc:docMk/>
            <pc:sldMk cId="3677688502" sldId="312"/>
            <ac:picMk id="12" creationId="{035B4BFD-ABC0-4A5A-84B6-AF42AE29D652}"/>
          </ac:picMkLst>
        </pc:picChg>
        <pc:picChg chg="add del">
          <ac:chgData name="LiuZhengke" userId="99e88384-1a66-4688-ac5c-c85dd55741c9" providerId="ADAL" clId="{A4DAEE5D-A9C7-4EA2-8917-98CBEAA4FC00}" dt="2021-10-23T07:41:31.287" v="4076"/>
          <ac:picMkLst>
            <pc:docMk/>
            <pc:sldMk cId="3677688502" sldId="312"/>
            <ac:picMk id="13" creationId="{07E5C393-1CB7-4A87-8931-48068D145875}"/>
          </ac:picMkLst>
        </pc:picChg>
        <pc:cxnChg chg="add mod">
          <ac:chgData name="LiuZhengke" userId="99e88384-1a66-4688-ac5c-c85dd55741c9" providerId="ADAL" clId="{A4DAEE5D-A9C7-4EA2-8917-98CBEAA4FC00}" dt="2021-10-23T07:42:14.844" v="4083" actId="14100"/>
          <ac:cxnSpMkLst>
            <pc:docMk/>
            <pc:sldMk cId="3677688502" sldId="312"/>
            <ac:cxnSpMk id="15" creationId="{0458EA7D-0381-477A-B016-C8392300579D}"/>
          </ac:cxnSpMkLst>
        </pc:cxnChg>
      </pc:sldChg>
      <pc:sldChg chg="addSp delSp modSp add">
        <pc:chgData name="LiuZhengke" userId="99e88384-1a66-4688-ac5c-c85dd55741c9" providerId="ADAL" clId="{A4DAEE5D-A9C7-4EA2-8917-98CBEAA4FC00}" dt="2021-10-23T07:51:52.130" v="4122" actId="1076"/>
        <pc:sldMkLst>
          <pc:docMk/>
          <pc:sldMk cId="4206804724" sldId="313"/>
        </pc:sldMkLst>
        <pc:spChg chg="mod">
          <ac:chgData name="LiuZhengke" userId="99e88384-1a66-4688-ac5c-c85dd55741c9" providerId="ADAL" clId="{A4DAEE5D-A9C7-4EA2-8917-98CBEAA4FC00}" dt="2021-10-23T07:51:26.981" v="4106" actId="20577"/>
          <ac:spMkLst>
            <pc:docMk/>
            <pc:sldMk cId="4206804724" sldId="313"/>
            <ac:spMk id="2" creationId="{96F49CAC-CEB5-48AA-B01A-DCF5513B3067}"/>
          </ac:spMkLst>
        </pc:spChg>
        <pc:spChg chg="mod">
          <ac:chgData name="LiuZhengke" userId="99e88384-1a66-4688-ac5c-c85dd55741c9" providerId="ADAL" clId="{A4DAEE5D-A9C7-4EA2-8917-98CBEAA4FC00}" dt="2021-10-23T07:51:30.790" v="4114" actId="20577"/>
          <ac:spMkLst>
            <pc:docMk/>
            <pc:sldMk cId="4206804724" sldId="313"/>
            <ac:spMk id="21" creationId="{620C826E-5050-41AB-B8C1-7671D7EF6F0C}"/>
          </ac:spMkLst>
        </pc:spChg>
        <pc:grpChg chg="add del">
          <ac:chgData name="LiuZhengke" userId="99e88384-1a66-4688-ac5c-c85dd55741c9" providerId="ADAL" clId="{A4DAEE5D-A9C7-4EA2-8917-98CBEAA4FC00}" dt="2021-10-23T07:51:38.087" v="4116"/>
          <ac:grpSpMkLst>
            <pc:docMk/>
            <pc:sldMk cId="4206804724" sldId="313"/>
            <ac:grpSpMk id="8" creationId="{2616AE50-05B4-425D-A4FC-2E90B107C0F0}"/>
          </ac:grpSpMkLst>
        </pc:grpChg>
        <pc:picChg chg="add mod">
          <ac:chgData name="LiuZhengke" userId="99e88384-1a66-4688-ac5c-c85dd55741c9" providerId="ADAL" clId="{A4DAEE5D-A9C7-4EA2-8917-98CBEAA4FC00}" dt="2021-10-23T07:51:52.130" v="4122" actId="1076"/>
          <ac:picMkLst>
            <pc:docMk/>
            <pc:sldMk cId="4206804724" sldId="313"/>
            <ac:picMk id="3" creationId="{2AA3A730-8168-4157-B690-96BD59556EB3}"/>
          </ac:picMkLst>
        </pc:picChg>
        <pc:picChg chg="del">
          <ac:chgData name="LiuZhengke" userId="99e88384-1a66-4688-ac5c-c85dd55741c9" providerId="ADAL" clId="{A4DAEE5D-A9C7-4EA2-8917-98CBEAA4FC00}" dt="2021-10-23T07:51:47.322" v="4121" actId="478"/>
          <ac:picMkLst>
            <pc:docMk/>
            <pc:sldMk cId="4206804724" sldId="313"/>
            <ac:picMk id="7" creationId="{D0D36F0F-A958-49B8-B5DB-E74E8EE33525}"/>
          </ac:picMkLst>
        </pc:picChg>
      </pc:sldChg>
    </pc:docChg>
  </pc:docChgLst>
  <pc:docChgLst>
    <pc:chgData name="Zhengke Liu" userId="99e88384-1a66-4688-ac5c-c85dd55741c9" providerId="ADAL" clId="{7AA5ED12-D354-40E3-AD05-5D3F3C8921CF}"/>
    <pc:docChg chg="undo custSel addSld delSld modSld sldOrd">
      <pc:chgData name="Zhengke Liu" userId="99e88384-1a66-4688-ac5c-c85dd55741c9" providerId="ADAL" clId="{7AA5ED12-D354-40E3-AD05-5D3F3C8921CF}" dt="2021-10-22T10:09:12.339" v="5944" actId="478"/>
      <pc:docMkLst>
        <pc:docMk/>
      </pc:docMkLst>
      <pc:sldChg chg="modSp">
        <pc:chgData name="Zhengke Liu" userId="99e88384-1a66-4688-ac5c-c85dd55741c9" providerId="ADAL" clId="{7AA5ED12-D354-40E3-AD05-5D3F3C8921CF}" dt="2021-10-22T03:41:10.869" v="88" actId="20577"/>
        <pc:sldMkLst>
          <pc:docMk/>
          <pc:sldMk cId="1206331825" sldId="256"/>
        </pc:sldMkLst>
        <pc:spChg chg="mod">
          <ac:chgData name="Zhengke Liu" userId="99e88384-1a66-4688-ac5c-c85dd55741c9" providerId="ADAL" clId="{7AA5ED12-D354-40E3-AD05-5D3F3C8921CF}" dt="2021-10-22T03:41:10.869" v="88" actId="20577"/>
          <ac:spMkLst>
            <pc:docMk/>
            <pc:sldMk cId="1206331825" sldId="256"/>
            <ac:spMk id="2" creationId="{00000000-0000-0000-0000-000000000000}"/>
          </ac:spMkLst>
        </pc:spChg>
      </pc:sldChg>
      <pc:sldChg chg="addSp delSp modSp">
        <pc:chgData name="Zhengke Liu" userId="99e88384-1a66-4688-ac5c-c85dd55741c9" providerId="ADAL" clId="{7AA5ED12-D354-40E3-AD05-5D3F3C8921CF}" dt="2021-10-22T04:29:31.592" v="2035" actId="164"/>
        <pc:sldMkLst>
          <pc:docMk/>
          <pc:sldMk cId="2889870384" sldId="258"/>
        </pc:sldMkLst>
        <pc:spChg chg="mod">
          <ac:chgData name="Zhengke Liu" userId="99e88384-1a66-4688-ac5c-c85dd55741c9" providerId="ADAL" clId="{7AA5ED12-D354-40E3-AD05-5D3F3C8921CF}" dt="2021-10-22T04:12:29.618" v="1314" actId="20577"/>
          <ac:spMkLst>
            <pc:docMk/>
            <pc:sldMk cId="2889870384" sldId="258"/>
            <ac:spMk id="4" creationId="{33A3B2CA-ED95-43EB-BF78-93F0C15A0DE8}"/>
          </ac:spMkLst>
        </pc:spChg>
        <pc:spChg chg="del">
          <ac:chgData name="Zhengke Liu" userId="99e88384-1a66-4688-ac5c-c85dd55741c9" providerId="ADAL" clId="{7AA5ED12-D354-40E3-AD05-5D3F3C8921CF}" dt="2021-10-22T04:08:53.990" v="1024" actId="478"/>
          <ac:spMkLst>
            <pc:docMk/>
            <pc:sldMk cId="2889870384" sldId="258"/>
            <ac:spMk id="10" creationId="{2CDB3D02-47FD-4089-A010-C97E82800386}"/>
          </ac:spMkLst>
        </pc:spChg>
        <pc:spChg chg="mod">
          <ac:chgData name="Zhengke Liu" userId="99e88384-1a66-4688-ac5c-c85dd55741c9" providerId="ADAL" clId="{7AA5ED12-D354-40E3-AD05-5D3F3C8921CF}" dt="2021-10-22T04:29:31.592" v="2035" actId="164"/>
          <ac:spMkLst>
            <pc:docMk/>
            <pc:sldMk cId="2889870384" sldId="258"/>
            <ac:spMk id="11" creationId="{E8D3223B-CE61-4FDE-B9B8-2C3CDB2AB550}"/>
          </ac:spMkLst>
        </pc:spChg>
        <pc:spChg chg="add mod">
          <ac:chgData name="Zhengke Liu" userId="99e88384-1a66-4688-ac5c-c85dd55741c9" providerId="ADAL" clId="{7AA5ED12-D354-40E3-AD05-5D3F3C8921CF}" dt="2021-10-22T04:29:31.592" v="2035" actId="164"/>
          <ac:spMkLst>
            <pc:docMk/>
            <pc:sldMk cId="2889870384" sldId="258"/>
            <ac:spMk id="12" creationId="{7399DC8A-9EED-410B-AF4A-A9CCEA11212A}"/>
          </ac:spMkLst>
        </pc:spChg>
        <pc:spChg chg="mod">
          <ac:chgData name="Zhengke Liu" userId="99e88384-1a66-4688-ac5c-c85dd55741c9" providerId="ADAL" clId="{7AA5ED12-D354-40E3-AD05-5D3F3C8921CF}" dt="2021-10-22T03:41:25.879" v="113" actId="20577"/>
          <ac:spMkLst>
            <pc:docMk/>
            <pc:sldMk cId="2889870384" sldId="258"/>
            <ac:spMk id="9219" creationId="{00000000-0000-0000-0000-000000000000}"/>
          </ac:spMkLst>
        </pc:spChg>
        <pc:grpChg chg="add mod">
          <ac:chgData name="Zhengke Liu" userId="99e88384-1a66-4688-ac5c-c85dd55741c9" providerId="ADAL" clId="{7AA5ED12-D354-40E3-AD05-5D3F3C8921CF}" dt="2021-10-22T04:29:31.592" v="2035" actId="164"/>
          <ac:grpSpMkLst>
            <pc:docMk/>
            <pc:sldMk cId="2889870384" sldId="258"/>
            <ac:grpSpMk id="3" creationId="{1E5CC9D7-E26D-4385-8BDA-AA1EB8E79C07}"/>
          </ac:grpSpMkLst>
        </pc:grpChg>
        <pc:picChg chg="add mod ord">
          <ac:chgData name="Zhengke Liu" userId="99e88384-1a66-4688-ac5c-c85dd55741c9" providerId="ADAL" clId="{7AA5ED12-D354-40E3-AD05-5D3F3C8921CF}" dt="2021-10-22T04:29:31.592" v="2035" actId="164"/>
          <ac:picMkLst>
            <pc:docMk/>
            <pc:sldMk cId="2889870384" sldId="258"/>
            <ac:picMk id="2" creationId="{8457C567-9661-4912-8343-FD5BC0B99E32}"/>
          </ac:picMkLst>
        </pc:picChg>
        <pc:picChg chg="del">
          <ac:chgData name="Zhengke Liu" userId="99e88384-1a66-4688-ac5c-c85dd55741c9" providerId="ADAL" clId="{7AA5ED12-D354-40E3-AD05-5D3F3C8921CF}" dt="2021-10-22T04:08:52.827" v="1023" actId="478"/>
          <ac:picMkLst>
            <pc:docMk/>
            <pc:sldMk cId="2889870384" sldId="258"/>
            <ac:picMk id="5" creationId="{81774F29-E2E6-4349-84C5-9FFA72B91CB2}"/>
          </ac:picMkLst>
        </pc:picChg>
      </pc:sldChg>
      <pc:sldChg chg="del">
        <pc:chgData name="Zhengke Liu" userId="99e88384-1a66-4688-ac5c-c85dd55741c9" providerId="ADAL" clId="{7AA5ED12-D354-40E3-AD05-5D3F3C8921CF}" dt="2021-10-22T04:29:44.227" v="2036" actId="2696"/>
        <pc:sldMkLst>
          <pc:docMk/>
          <pc:sldMk cId="3346793822" sldId="259"/>
        </pc:sldMkLst>
      </pc:sldChg>
      <pc:sldChg chg="del">
        <pc:chgData name="Zhengke Liu" userId="99e88384-1a66-4688-ac5c-c85dd55741c9" providerId="ADAL" clId="{7AA5ED12-D354-40E3-AD05-5D3F3C8921CF}" dt="2021-10-22T04:29:45.252" v="2037" actId="2696"/>
        <pc:sldMkLst>
          <pc:docMk/>
          <pc:sldMk cId="2992135149" sldId="260"/>
        </pc:sldMkLst>
      </pc:sldChg>
      <pc:sldChg chg="del">
        <pc:chgData name="Zhengke Liu" userId="99e88384-1a66-4688-ac5c-c85dd55741c9" providerId="ADAL" clId="{7AA5ED12-D354-40E3-AD05-5D3F3C8921CF}" dt="2021-10-22T04:29:45.758" v="2038" actId="2696"/>
        <pc:sldMkLst>
          <pc:docMk/>
          <pc:sldMk cId="3890152034" sldId="261"/>
        </pc:sldMkLst>
      </pc:sldChg>
      <pc:sldChg chg="del">
        <pc:chgData name="Zhengke Liu" userId="99e88384-1a66-4688-ac5c-c85dd55741c9" providerId="ADAL" clId="{7AA5ED12-D354-40E3-AD05-5D3F3C8921CF}" dt="2021-10-22T04:29:46.065" v="2039" actId="2696"/>
        <pc:sldMkLst>
          <pc:docMk/>
          <pc:sldMk cId="1684387758" sldId="262"/>
        </pc:sldMkLst>
      </pc:sldChg>
      <pc:sldChg chg="del">
        <pc:chgData name="Zhengke Liu" userId="99e88384-1a66-4688-ac5c-c85dd55741c9" providerId="ADAL" clId="{7AA5ED12-D354-40E3-AD05-5D3F3C8921CF}" dt="2021-10-22T04:29:46.453" v="2040" actId="2696"/>
        <pc:sldMkLst>
          <pc:docMk/>
          <pc:sldMk cId="235983743" sldId="263"/>
        </pc:sldMkLst>
      </pc:sldChg>
      <pc:sldChg chg="del">
        <pc:chgData name="Zhengke Liu" userId="99e88384-1a66-4688-ac5c-c85dd55741c9" providerId="ADAL" clId="{7AA5ED12-D354-40E3-AD05-5D3F3C8921CF}" dt="2021-10-22T04:29:46.825" v="2041" actId="2696"/>
        <pc:sldMkLst>
          <pc:docMk/>
          <pc:sldMk cId="1313540007" sldId="264"/>
        </pc:sldMkLst>
      </pc:sldChg>
      <pc:sldChg chg="del">
        <pc:chgData name="Zhengke Liu" userId="99e88384-1a66-4688-ac5c-c85dd55741c9" providerId="ADAL" clId="{7AA5ED12-D354-40E3-AD05-5D3F3C8921CF}" dt="2021-10-22T04:29:47.239" v="2042" actId="2696"/>
        <pc:sldMkLst>
          <pc:docMk/>
          <pc:sldMk cId="768393020" sldId="265"/>
        </pc:sldMkLst>
      </pc:sldChg>
      <pc:sldChg chg="del">
        <pc:chgData name="Zhengke Liu" userId="99e88384-1a66-4688-ac5c-c85dd55741c9" providerId="ADAL" clId="{7AA5ED12-D354-40E3-AD05-5D3F3C8921CF}" dt="2021-10-22T04:29:47.613" v="2043" actId="2696"/>
        <pc:sldMkLst>
          <pc:docMk/>
          <pc:sldMk cId="4071776900" sldId="266"/>
        </pc:sldMkLst>
      </pc:sldChg>
      <pc:sldChg chg="del">
        <pc:chgData name="Zhengke Liu" userId="99e88384-1a66-4688-ac5c-c85dd55741c9" providerId="ADAL" clId="{7AA5ED12-D354-40E3-AD05-5D3F3C8921CF}" dt="2021-10-22T04:29:47.950" v="2044" actId="2696"/>
        <pc:sldMkLst>
          <pc:docMk/>
          <pc:sldMk cId="3450950326" sldId="267"/>
        </pc:sldMkLst>
      </pc:sldChg>
      <pc:sldChg chg="del">
        <pc:chgData name="Zhengke Liu" userId="99e88384-1a66-4688-ac5c-c85dd55741c9" providerId="ADAL" clId="{7AA5ED12-D354-40E3-AD05-5D3F3C8921CF}" dt="2021-10-22T04:29:48.335" v="2045" actId="2696"/>
        <pc:sldMkLst>
          <pc:docMk/>
          <pc:sldMk cId="917730472" sldId="268"/>
        </pc:sldMkLst>
      </pc:sldChg>
      <pc:sldChg chg="del">
        <pc:chgData name="Zhengke Liu" userId="99e88384-1a66-4688-ac5c-c85dd55741c9" providerId="ADAL" clId="{7AA5ED12-D354-40E3-AD05-5D3F3C8921CF}" dt="2021-10-22T04:29:48.711" v="2046" actId="2696"/>
        <pc:sldMkLst>
          <pc:docMk/>
          <pc:sldMk cId="185047648" sldId="269"/>
        </pc:sldMkLst>
      </pc:sldChg>
      <pc:sldChg chg="del">
        <pc:chgData name="Zhengke Liu" userId="99e88384-1a66-4688-ac5c-c85dd55741c9" providerId="ADAL" clId="{7AA5ED12-D354-40E3-AD05-5D3F3C8921CF}" dt="2021-10-22T04:29:49.560" v="2048" actId="2696"/>
        <pc:sldMkLst>
          <pc:docMk/>
          <pc:sldMk cId="341414657" sldId="270"/>
        </pc:sldMkLst>
      </pc:sldChg>
      <pc:sldChg chg="del">
        <pc:chgData name="Zhengke Liu" userId="99e88384-1a66-4688-ac5c-c85dd55741c9" providerId="ADAL" clId="{7AA5ED12-D354-40E3-AD05-5D3F3C8921CF}" dt="2021-10-22T04:29:49.173" v="2047" actId="2696"/>
        <pc:sldMkLst>
          <pc:docMk/>
          <pc:sldMk cId="503198341" sldId="271"/>
        </pc:sldMkLst>
      </pc:sldChg>
      <pc:sldChg chg="del">
        <pc:chgData name="Zhengke Liu" userId="99e88384-1a66-4688-ac5c-c85dd55741c9" providerId="ADAL" clId="{7AA5ED12-D354-40E3-AD05-5D3F3C8921CF}" dt="2021-10-22T04:29:49.920" v="2049" actId="2696"/>
        <pc:sldMkLst>
          <pc:docMk/>
          <pc:sldMk cId="2985868102" sldId="272"/>
        </pc:sldMkLst>
      </pc:sldChg>
      <pc:sldChg chg="del">
        <pc:chgData name="Zhengke Liu" userId="99e88384-1a66-4688-ac5c-c85dd55741c9" providerId="ADAL" clId="{7AA5ED12-D354-40E3-AD05-5D3F3C8921CF}" dt="2021-10-22T04:29:50.347" v="2050" actId="2696"/>
        <pc:sldMkLst>
          <pc:docMk/>
          <pc:sldMk cId="2717928733" sldId="273"/>
        </pc:sldMkLst>
      </pc:sldChg>
      <pc:sldChg chg="del">
        <pc:chgData name="Zhengke Liu" userId="99e88384-1a66-4688-ac5c-c85dd55741c9" providerId="ADAL" clId="{7AA5ED12-D354-40E3-AD05-5D3F3C8921CF}" dt="2021-10-22T04:29:50.734" v="2051" actId="2696"/>
        <pc:sldMkLst>
          <pc:docMk/>
          <pc:sldMk cId="1425934563" sldId="274"/>
        </pc:sldMkLst>
      </pc:sldChg>
      <pc:sldChg chg="del">
        <pc:chgData name="Zhengke Liu" userId="99e88384-1a66-4688-ac5c-c85dd55741c9" providerId="ADAL" clId="{7AA5ED12-D354-40E3-AD05-5D3F3C8921CF}" dt="2021-10-22T04:29:51.107" v="2052" actId="2696"/>
        <pc:sldMkLst>
          <pc:docMk/>
          <pc:sldMk cId="2352753757" sldId="275"/>
        </pc:sldMkLst>
      </pc:sldChg>
      <pc:sldChg chg="del">
        <pc:chgData name="Zhengke Liu" userId="99e88384-1a66-4688-ac5c-c85dd55741c9" providerId="ADAL" clId="{7AA5ED12-D354-40E3-AD05-5D3F3C8921CF}" dt="2021-10-22T04:29:51.467" v="2053" actId="2696"/>
        <pc:sldMkLst>
          <pc:docMk/>
          <pc:sldMk cId="474221536" sldId="276"/>
        </pc:sldMkLst>
      </pc:sldChg>
      <pc:sldChg chg="del">
        <pc:chgData name="Zhengke Liu" userId="99e88384-1a66-4688-ac5c-c85dd55741c9" providerId="ADAL" clId="{7AA5ED12-D354-40E3-AD05-5D3F3C8921CF}" dt="2021-10-22T04:29:51.894" v="2054" actId="2696"/>
        <pc:sldMkLst>
          <pc:docMk/>
          <pc:sldMk cId="2500648770" sldId="277"/>
        </pc:sldMkLst>
      </pc:sldChg>
      <pc:sldChg chg="add del">
        <pc:chgData name="Zhengke Liu" userId="99e88384-1a66-4688-ac5c-c85dd55741c9" providerId="ADAL" clId="{7AA5ED12-D354-40E3-AD05-5D3F3C8921CF}" dt="2021-10-22T04:29:56.003" v="2059" actId="2696"/>
        <pc:sldMkLst>
          <pc:docMk/>
          <pc:sldMk cId="3656394820" sldId="278"/>
        </pc:sldMkLst>
      </pc:sldChg>
      <pc:sldChg chg="addSp delSp modSp add del">
        <pc:chgData name="Zhengke Liu" userId="99e88384-1a66-4688-ac5c-c85dd55741c9" providerId="ADAL" clId="{7AA5ED12-D354-40E3-AD05-5D3F3C8921CF}" dt="2021-10-22T08:21:29.749" v="2942" actId="20577"/>
        <pc:sldMkLst>
          <pc:docMk/>
          <pc:sldMk cId="1129597587" sldId="279"/>
        </pc:sldMkLst>
        <pc:spChg chg="mod">
          <ac:chgData name="Zhengke Liu" userId="99e88384-1a66-4688-ac5c-c85dd55741c9" providerId="ADAL" clId="{7AA5ED12-D354-40E3-AD05-5D3F3C8921CF}" dt="2021-10-22T07:59:30.041" v="2138" actId="20577"/>
          <ac:spMkLst>
            <pc:docMk/>
            <pc:sldMk cId="1129597587" sldId="279"/>
            <ac:spMk id="2" creationId="{96F49CAC-CEB5-48AA-B01A-DCF5513B3067}"/>
          </ac:spMkLst>
        </pc:spChg>
        <pc:spChg chg="add del mod">
          <ac:chgData name="Zhengke Liu" userId="99e88384-1a66-4688-ac5c-c85dd55741c9" providerId="ADAL" clId="{7AA5ED12-D354-40E3-AD05-5D3F3C8921CF}" dt="2021-10-22T08:17:23.511" v="2747" actId="478"/>
          <ac:spMkLst>
            <pc:docMk/>
            <pc:sldMk cId="1129597587" sldId="279"/>
            <ac:spMk id="3" creationId="{1753A3D9-1B6E-4913-9962-CC96C3EAD6C3}"/>
          </ac:spMkLst>
        </pc:spChg>
        <pc:spChg chg="del mod">
          <ac:chgData name="Zhengke Liu" userId="99e88384-1a66-4688-ac5c-c85dd55741c9" providerId="ADAL" clId="{7AA5ED12-D354-40E3-AD05-5D3F3C8921CF}" dt="2021-10-22T07:59:44.079" v="2143" actId="478"/>
          <ac:spMkLst>
            <pc:docMk/>
            <pc:sldMk cId="1129597587" sldId="279"/>
            <ac:spMk id="7" creationId="{F30B0FA8-5BBF-42B1-9CD4-53873BFECE68}"/>
          </ac:spMkLst>
        </pc:spChg>
        <pc:spChg chg="add mod">
          <ac:chgData name="Zhengke Liu" userId="99e88384-1a66-4688-ac5c-c85dd55741c9" providerId="ADAL" clId="{7AA5ED12-D354-40E3-AD05-5D3F3C8921CF}" dt="2021-10-22T08:21:29.749" v="2942" actId="20577"/>
          <ac:spMkLst>
            <pc:docMk/>
            <pc:sldMk cId="1129597587" sldId="279"/>
            <ac:spMk id="9" creationId="{AC031346-678D-4D00-A20F-2314BB7432ED}"/>
          </ac:spMkLst>
        </pc:spChg>
        <pc:spChg chg="add mod">
          <ac:chgData name="Zhengke Liu" userId="99e88384-1a66-4688-ac5c-c85dd55741c9" providerId="ADAL" clId="{7AA5ED12-D354-40E3-AD05-5D3F3C8921CF}" dt="2021-10-22T08:08:25.673" v="2534" actId="164"/>
          <ac:spMkLst>
            <pc:docMk/>
            <pc:sldMk cId="1129597587" sldId="279"/>
            <ac:spMk id="15" creationId="{0EDB4AB8-63A7-4E9D-A61C-F4C76AFEC498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17" creationId="{CB15A545-22D2-42F3-89D5-1F7CAB619D2E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18" creationId="{2A5FA3CA-045E-4453-9B24-FF222BE03484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19" creationId="{04FADA6F-122A-40BD-BFCB-1CE389F53DFA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20" creationId="{526D11EB-E28E-47FB-BA4C-EBFA0A219289}"/>
          </ac:spMkLst>
        </pc:spChg>
        <pc:spChg chg="add mod">
          <ac:chgData name="Zhengke Liu" userId="99e88384-1a66-4688-ac5c-c85dd55741c9" providerId="ADAL" clId="{7AA5ED12-D354-40E3-AD05-5D3F3C8921CF}" dt="2021-10-22T08:18:19.839" v="2782" actId="1076"/>
          <ac:spMkLst>
            <pc:docMk/>
            <pc:sldMk cId="1129597587" sldId="279"/>
            <ac:spMk id="22" creationId="{1F2C684F-7F3D-4E83-93D7-3DFA800B09ED}"/>
          </ac:spMkLst>
        </pc:spChg>
        <pc:spChg chg="add mod">
          <ac:chgData name="Zhengke Liu" userId="99e88384-1a66-4688-ac5c-c85dd55741c9" providerId="ADAL" clId="{7AA5ED12-D354-40E3-AD05-5D3F3C8921CF}" dt="2021-10-22T08:18:54.279" v="2829" actId="1076"/>
          <ac:spMkLst>
            <pc:docMk/>
            <pc:sldMk cId="1129597587" sldId="279"/>
            <ac:spMk id="23" creationId="{9EA8E87F-BA24-4FDF-9BF2-447B578FC3D0}"/>
          </ac:spMkLst>
        </pc:spChg>
        <pc:grpChg chg="add mod">
          <ac:chgData name="Zhengke Liu" userId="99e88384-1a66-4688-ac5c-c85dd55741c9" providerId="ADAL" clId="{7AA5ED12-D354-40E3-AD05-5D3F3C8921CF}" dt="2021-10-22T08:17:58.041" v="2765" actId="1035"/>
          <ac:grpSpMkLst>
            <pc:docMk/>
            <pc:sldMk cId="1129597587" sldId="279"/>
            <ac:grpSpMk id="12" creationId="{D6616D99-8A5D-45E8-9935-88DE659708BD}"/>
          </ac:grpSpMkLst>
        </pc:grpChg>
        <pc:grpChg chg="add mod">
          <ac:chgData name="Zhengke Liu" userId="99e88384-1a66-4688-ac5c-c85dd55741c9" providerId="ADAL" clId="{7AA5ED12-D354-40E3-AD05-5D3F3C8921CF}" dt="2021-10-22T08:17:58.041" v="2765" actId="1035"/>
          <ac:grpSpMkLst>
            <pc:docMk/>
            <pc:sldMk cId="1129597587" sldId="279"/>
            <ac:grpSpMk id="21" creationId="{9D372600-EC2D-4F0F-A270-1F2A0DD74824}"/>
          </ac:grpSpMkLst>
        </pc:grpChg>
        <pc:picChg chg="add del mod">
          <ac:chgData name="Zhengke Liu" userId="99e88384-1a66-4688-ac5c-c85dd55741c9" providerId="ADAL" clId="{7AA5ED12-D354-40E3-AD05-5D3F3C8921CF}" dt="2021-10-22T08:07:23.038" v="2519" actId="478"/>
          <ac:picMkLst>
            <pc:docMk/>
            <pc:sldMk cId="1129597587" sldId="279"/>
            <ac:picMk id="8" creationId="{614CFD82-0F08-4B11-97A2-E4AA4DD62388}"/>
          </ac:picMkLst>
        </pc:picChg>
        <pc:picChg chg="add mod modCrop">
          <ac:chgData name="Zhengke Liu" userId="99e88384-1a66-4688-ac5c-c85dd55741c9" providerId="ADAL" clId="{7AA5ED12-D354-40E3-AD05-5D3F3C8921CF}" dt="2021-10-22T08:08:25.673" v="2534" actId="164"/>
          <ac:picMkLst>
            <pc:docMk/>
            <pc:sldMk cId="1129597587" sldId="279"/>
            <ac:picMk id="10" creationId="{CE5C26DD-9EF6-4FEB-A8C0-660A02E150F9}"/>
          </ac:picMkLst>
        </pc:picChg>
        <pc:picChg chg="add del">
          <ac:chgData name="Zhengke Liu" userId="99e88384-1a66-4688-ac5c-c85dd55741c9" providerId="ADAL" clId="{7AA5ED12-D354-40E3-AD05-5D3F3C8921CF}" dt="2021-10-22T08:08:02.687" v="2527"/>
          <ac:picMkLst>
            <pc:docMk/>
            <pc:sldMk cId="1129597587" sldId="279"/>
            <ac:picMk id="11" creationId="{84DEB486-C64A-4417-B0C2-F4D6D308DD7B}"/>
          </ac:picMkLst>
        </pc:picChg>
        <pc:picChg chg="del">
          <ac:chgData name="Zhengke Liu" userId="99e88384-1a66-4688-ac5c-c85dd55741c9" providerId="ADAL" clId="{7AA5ED12-D354-40E3-AD05-5D3F3C8921CF}" dt="2021-10-22T07:59:17.937" v="2128" actId="478"/>
          <ac:picMkLst>
            <pc:docMk/>
            <pc:sldMk cId="1129597587" sldId="279"/>
            <ac:picMk id="13" creationId="{DFF080F2-C9C2-4654-BAE0-8600C21D6E2C}"/>
          </ac:picMkLst>
        </pc:picChg>
        <pc:picChg chg="del">
          <ac:chgData name="Zhengke Liu" userId="99e88384-1a66-4688-ac5c-c85dd55741c9" providerId="ADAL" clId="{7AA5ED12-D354-40E3-AD05-5D3F3C8921CF}" dt="2021-10-22T07:59:18.321" v="2129" actId="478"/>
          <ac:picMkLst>
            <pc:docMk/>
            <pc:sldMk cId="1129597587" sldId="279"/>
            <ac:picMk id="14" creationId="{B6BB0ECF-319B-4F0B-8A15-E81C5BDC27D9}"/>
          </ac:picMkLst>
        </pc:picChg>
        <pc:picChg chg="add mod">
          <ac:chgData name="Zhengke Liu" userId="99e88384-1a66-4688-ac5c-c85dd55741c9" providerId="ADAL" clId="{7AA5ED12-D354-40E3-AD05-5D3F3C8921CF}" dt="2021-10-22T08:16:23.638" v="2742" actId="164"/>
          <ac:picMkLst>
            <pc:docMk/>
            <pc:sldMk cId="1129597587" sldId="279"/>
            <ac:picMk id="16" creationId="{529D94A1-7686-4E94-8913-49CB11B0817D}"/>
          </ac:picMkLst>
        </pc:picChg>
        <pc:picChg chg="add del mod">
          <ac:chgData name="Zhengke Liu" userId="99e88384-1a66-4688-ac5c-c85dd55741c9" providerId="ADAL" clId="{7AA5ED12-D354-40E3-AD05-5D3F3C8921CF}" dt="2021-10-22T08:19:50.554" v="2837" actId="478"/>
          <ac:picMkLst>
            <pc:docMk/>
            <pc:sldMk cId="1129597587" sldId="279"/>
            <ac:picMk id="24" creationId="{1EA62685-CFF0-45ED-8E2F-84DD17B96C77}"/>
          </ac:picMkLst>
        </pc:picChg>
      </pc:sldChg>
      <pc:sldChg chg="addSp delSp modSp">
        <pc:chgData name="Zhengke Liu" userId="99e88384-1a66-4688-ac5c-c85dd55741c9" providerId="ADAL" clId="{7AA5ED12-D354-40E3-AD05-5D3F3C8921CF}" dt="2021-10-22T09:10:49.595" v="5051" actId="20577"/>
        <pc:sldMkLst>
          <pc:docMk/>
          <pc:sldMk cId="2877470250" sldId="280"/>
        </pc:sldMkLst>
        <pc:spChg chg="mod">
          <ac:chgData name="Zhengke Liu" userId="99e88384-1a66-4688-ac5c-c85dd55741c9" providerId="ADAL" clId="{7AA5ED12-D354-40E3-AD05-5D3F3C8921CF}" dt="2021-10-22T08:37:55.235" v="3538" actId="20577"/>
          <ac:spMkLst>
            <pc:docMk/>
            <pc:sldMk cId="2877470250" sldId="280"/>
            <ac:spMk id="2" creationId="{96F49CAC-CEB5-48AA-B01A-DCF5513B3067}"/>
          </ac:spMkLst>
        </pc:spChg>
        <pc:spChg chg="del">
          <ac:chgData name="Zhengke Liu" userId="99e88384-1a66-4688-ac5c-c85dd55741c9" providerId="ADAL" clId="{7AA5ED12-D354-40E3-AD05-5D3F3C8921CF}" dt="2021-10-22T08:34:58.471" v="3324" actId="478"/>
          <ac:spMkLst>
            <pc:docMk/>
            <pc:sldMk cId="2877470250" sldId="280"/>
            <ac:spMk id="3" creationId="{806D1D3C-0528-437A-8F85-A5FC64809356}"/>
          </ac:spMkLst>
        </pc:spChg>
        <pc:spChg chg="del">
          <ac:chgData name="Zhengke Liu" userId="99e88384-1a66-4688-ac5c-c85dd55741c9" providerId="ADAL" clId="{7AA5ED12-D354-40E3-AD05-5D3F3C8921CF}" dt="2021-10-22T08:34:54.593" v="3323" actId="478"/>
          <ac:spMkLst>
            <pc:docMk/>
            <pc:sldMk cId="2877470250" sldId="280"/>
            <ac:spMk id="7" creationId="{F30B0FA8-5BBF-42B1-9CD4-53873BFECE68}"/>
          </ac:spMkLst>
        </pc:spChg>
        <pc:spChg chg="add mod">
          <ac:chgData name="Zhengke Liu" userId="99e88384-1a66-4688-ac5c-c85dd55741c9" providerId="ADAL" clId="{7AA5ED12-D354-40E3-AD05-5D3F3C8921CF}" dt="2021-10-22T08:41:02.263" v="3754" actId="1076"/>
          <ac:spMkLst>
            <pc:docMk/>
            <pc:sldMk cId="2877470250" sldId="280"/>
            <ac:spMk id="8" creationId="{6DA7FDF0-832F-4C78-9E8C-C8E2FF4A1A74}"/>
          </ac:spMkLst>
        </pc:spChg>
        <pc:spChg chg="add mod">
          <ac:chgData name="Zhengke Liu" userId="99e88384-1a66-4688-ac5c-c85dd55741c9" providerId="ADAL" clId="{7AA5ED12-D354-40E3-AD05-5D3F3C8921CF}" dt="2021-10-22T09:10:49.595" v="5051" actId="20577"/>
          <ac:spMkLst>
            <pc:docMk/>
            <pc:sldMk cId="2877470250" sldId="280"/>
            <ac:spMk id="11" creationId="{3DBF7D6C-14EA-48CA-B4FD-C105963BB23F}"/>
          </ac:spMkLst>
        </pc:spChg>
        <pc:spChg chg="add mod">
          <ac:chgData name="Zhengke Liu" userId="99e88384-1a66-4688-ac5c-c85dd55741c9" providerId="ADAL" clId="{7AA5ED12-D354-40E3-AD05-5D3F3C8921CF}" dt="2021-10-22T08:48:07.616" v="4156" actId="1076"/>
          <ac:spMkLst>
            <pc:docMk/>
            <pc:sldMk cId="2877470250" sldId="280"/>
            <ac:spMk id="12" creationId="{42ABDB00-DBE6-4AB1-8B1B-9ADECBE421F4}"/>
          </ac:spMkLst>
        </pc:spChg>
        <pc:picChg chg="del">
          <ac:chgData name="Zhengke Liu" userId="99e88384-1a66-4688-ac5c-c85dd55741c9" providerId="ADAL" clId="{7AA5ED12-D354-40E3-AD05-5D3F3C8921CF}" dt="2021-10-22T08:34:58.471" v="3324" actId="478"/>
          <ac:picMkLst>
            <pc:docMk/>
            <pc:sldMk cId="2877470250" sldId="280"/>
            <ac:picMk id="9" creationId="{C5B655BC-F23D-45C5-B9E4-515C2F377846}"/>
          </ac:picMkLst>
        </pc:picChg>
        <pc:picChg chg="del">
          <ac:chgData name="Zhengke Liu" userId="99e88384-1a66-4688-ac5c-c85dd55741c9" providerId="ADAL" clId="{7AA5ED12-D354-40E3-AD05-5D3F3C8921CF}" dt="2021-10-22T08:34:58.471" v="3324" actId="478"/>
          <ac:picMkLst>
            <pc:docMk/>
            <pc:sldMk cId="2877470250" sldId="280"/>
            <ac:picMk id="10" creationId="{651FFBD0-A316-456E-AAC6-3AFB830A891C}"/>
          </ac:picMkLst>
        </pc:picChg>
      </pc:sldChg>
      <pc:sldChg chg="del">
        <pc:chgData name="Zhengke Liu" userId="99e88384-1a66-4688-ac5c-c85dd55741c9" providerId="ADAL" clId="{7AA5ED12-D354-40E3-AD05-5D3F3C8921CF}" dt="2021-10-22T09:54:02.864" v="5767" actId="2696"/>
        <pc:sldMkLst>
          <pc:docMk/>
          <pc:sldMk cId="364946530" sldId="281"/>
        </pc:sldMkLst>
      </pc:sldChg>
      <pc:sldChg chg="del">
        <pc:chgData name="Zhengke Liu" userId="99e88384-1a66-4688-ac5c-c85dd55741c9" providerId="ADAL" clId="{7AA5ED12-D354-40E3-AD05-5D3F3C8921CF}" dt="2021-10-22T09:53:57.637" v="5761" actId="2696"/>
        <pc:sldMkLst>
          <pc:docMk/>
          <pc:sldMk cId="2307225947" sldId="283"/>
        </pc:sldMkLst>
      </pc:sldChg>
      <pc:sldChg chg="del">
        <pc:chgData name="Zhengke Liu" userId="99e88384-1a66-4688-ac5c-c85dd55741c9" providerId="ADAL" clId="{7AA5ED12-D354-40E3-AD05-5D3F3C8921CF}" dt="2021-10-22T09:53:57.637" v="5762" actId="2696"/>
        <pc:sldMkLst>
          <pc:docMk/>
          <pc:sldMk cId="3090433496" sldId="284"/>
        </pc:sldMkLst>
      </pc:sldChg>
      <pc:sldChg chg="del">
        <pc:chgData name="Zhengke Liu" userId="99e88384-1a66-4688-ac5c-c85dd55741c9" providerId="ADAL" clId="{7AA5ED12-D354-40E3-AD05-5D3F3C8921CF}" dt="2021-10-22T09:53:57.639" v="5763" actId="2696"/>
        <pc:sldMkLst>
          <pc:docMk/>
          <pc:sldMk cId="3369541508" sldId="285"/>
        </pc:sldMkLst>
      </pc:sldChg>
      <pc:sldChg chg="del">
        <pc:chgData name="Zhengke Liu" userId="99e88384-1a66-4688-ac5c-c85dd55741c9" providerId="ADAL" clId="{7AA5ED12-D354-40E3-AD05-5D3F3C8921CF}" dt="2021-10-22T09:53:57.640" v="5764" actId="2696"/>
        <pc:sldMkLst>
          <pc:docMk/>
          <pc:sldMk cId="2810642646" sldId="286"/>
        </pc:sldMkLst>
      </pc:sldChg>
      <pc:sldChg chg="del">
        <pc:chgData name="Zhengke Liu" userId="99e88384-1a66-4688-ac5c-c85dd55741c9" providerId="ADAL" clId="{7AA5ED12-D354-40E3-AD05-5D3F3C8921CF}" dt="2021-10-22T09:53:57.650" v="5766" actId="2696"/>
        <pc:sldMkLst>
          <pc:docMk/>
          <pc:sldMk cId="2660416871" sldId="287"/>
        </pc:sldMkLst>
      </pc:sldChg>
      <pc:sldChg chg="del">
        <pc:chgData name="Zhengke Liu" userId="99e88384-1a66-4688-ac5c-c85dd55741c9" providerId="ADAL" clId="{7AA5ED12-D354-40E3-AD05-5D3F3C8921CF}" dt="2021-10-22T09:53:57.633" v="5757" actId="2696"/>
        <pc:sldMkLst>
          <pc:docMk/>
          <pc:sldMk cId="432785940" sldId="288"/>
        </pc:sldMkLst>
      </pc:sldChg>
      <pc:sldChg chg="del">
        <pc:chgData name="Zhengke Liu" userId="99e88384-1a66-4688-ac5c-c85dd55741c9" providerId="ADAL" clId="{7AA5ED12-D354-40E3-AD05-5D3F3C8921CF}" dt="2021-10-22T09:53:57.634" v="5758" actId="2696"/>
        <pc:sldMkLst>
          <pc:docMk/>
          <pc:sldMk cId="2674469959" sldId="289"/>
        </pc:sldMkLst>
      </pc:sldChg>
      <pc:sldChg chg="del">
        <pc:chgData name="Zhengke Liu" userId="99e88384-1a66-4688-ac5c-c85dd55741c9" providerId="ADAL" clId="{7AA5ED12-D354-40E3-AD05-5D3F3C8921CF}" dt="2021-10-22T09:53:57.635" v="5759" actId="2696"/>
        <pc:sldMkLst>
          <pc:docMk/>
          <pc:sldMk cId="822766120" sldId="290"/>
        </pc:sldMkLst>
      </pc:sldChg>
      <pc:sldChg chg="del">
        <pc:chgData name="Zhengke Liu" userId="99e88384-1a66-4688-ac5c-c85dd55741c9" providerId="ADAL" clId="{7AA5ED12-D354-40E3-AD05-5D3F3C8921CF}" dt="2021-10-22T09:53:57.636" v="5760" actId="2696"/>
        <pc:sldMkLst>
          <pc:docMk/>
          <pc:sldMk cId="1200687644" sldId="291"/>
        </pc:sldMkLst>
      </pc:sldChg>
      <pc:sldChg chg="del">
        <pc:chgData name="Zhengke Liu" userId="99e88384-1a66-4688-ac5c-c85dd55741c9" providerId="ADAL" clId="{7AA5ED12-D354-40E3-AD05-5D3F3C8921CF}" dt="2021-10-22T09:53:57.645" v="5765" actId="2696"/>
        <pc:sldMkLst>
          <pc:docMk/>
          <pc:sldMk cId="1512994729" sldId="292"/>
        </pc:sldMkLst>
      </pc:sldChg>
      <pc:sldChg chg="del">
        <pc:chgData name="Zhengke Liu" userId="99e88384-1a66-4688-ac5c-c85dd55741c9" providerId="ADAL" clId="{7AA5ED12-D354-40E3-AD05-5D3F3C8921CF}" dt="2021-10-22T09:53:57.631" v="5756" actId="2696"/>
        <pc:sldMkLst>
          <pc:docMk/>
          <pc:sldMk cId="823412815" sldId="293"/>
        </pc:sldMkLst>
      </pc:sldChg>
      <pc:sldChg chg="addSp delSp modSp add">
        <pc:chgData name="Zhengke Liu" userId="99e88384-1a66-4688-ac5c-c85dd55741c9" providerId="ADAL" clId="{7AA5ED12-D354-40E3-AD05-5D3F3C8921CF}" dt="2021-10-22T03:58:42.215" v="505" actId="113"/>
        <pc:sldMkLst>
          <pc:docMk/>
          <pc:sldMk cId="2266057877" sldId="294"/>
        </pc:sldMkLst>
        <pc:spChg chg="mod">
          <ac:chgData name="Zhengke Liu" userId="99e88384-1a66-4688-ac5c-c85dd55741c9" providerId="ADAL" clId="{7AA5ED12-D354-40E3-AD05-5D3F3C8921CF}" dt="2021-10-22T03:58:42.215" v="505" actId="113"/>
          <ac:spMkLst>
            <pc:docMk/>
            <pc:sldMk cId="2266057877" sldId="294"/>
            <ac:spMk id="4" creationId="{33A3B2CA-ED95-43EB-BF78-93F0C15A0DE8}"/>
          </ac:spMkLst>
        </pc:spChg>
        <pc:spChg chg="add del">
          <ac:chgData name="Zhengke Liu" userId="99e88384-1a66-4688-ac5c-c85dd55741c9" providerId="ADAL" clId="{7AA5ED12-D354-40E3-AD05-5D3F3C8921CF}" dt="2021-10-22T03:51:18.116" v="309" actId="478"/>
          <ac:spMkLst>
            <pc:docMk/>
            <pc:sldMk cId="2266057877" sldId="294"/>
            <ac:spMk id="6" creationId="{00000000-0000-0000-0000-000000000000}"/>
          </ac:spMkLst>
        </pc:spChg>
        <pc:spChg chg="add del">
          <ac:chgData name="Zhengke Liu" userId="99e88384-1a66-4688-ac5c-c85dd55741c9" providerId="ADAL" clId="{7AA5ED12-D354-40E3-AD05-5D3F3C8921CF}" dt="2021-10-22T03:51:18.116" v="309" actId="478"/>
          <ac:spMkLst>
            <pc:docMk/>
            <pc:sldMk cId="2266057877" sldId="294"/>
            <ac:spMk id="7" creationId="{00000000-0000-0000-0000-000000000000}"/>
          </ac:spMkLst>
        </pc:spChg>
        <pc:spChg chg="add del">
          <ac:chgData name="Zhengke Liu" userId="99e88384-1a66-4688-ac5c-c85dd55741c9" providerId="ADAL" clId="{7AA5ED12-D354-40E3-AD05-5D3F3C8921CF}" dt="2021-10-22T03:51:18.116" v="309" actId="478"/>
          <ac:spMkLst>
            <pc:docMk/>
            <pc:sldMk cId="2266057877" sldId="294"/>
            <ac:spMk id="8" creationId="{00000000-0000-0000-0000-000000000000}"/>
          </ac:spMkLst>
        </pc:spChg>
        <pc:spChg chg="add mod ord">
          <ac:chgData name="Zhengke Liu" userId="99e88384-1a66-4688-ac5c-c85dd55741c9" providerId="ADAL" clId="{7AA5ED12-D354-40E3-AD05-5D3F3C8921CF}" dt="2021-10-22T03:57:05.199" v="381" actId="164"/>
          <ac:spMkLst>
            <pc:docMk/>
            <pc:sldMk cId="2266057877" sldId="294"/>
            <ac:spMk id="9" creationId="{14E598AF-A32E-49C3-8553-E93BBDE3A59E}"/>
          </ac:spMkLst>
        </pc:spChg>
        <pc:spChg chg="add del">
          <ac:chgData name="Zhengke Liu" userId="99e88384-1a66-4688-ac5c-c85dd55741c9" providerId="ADAL" clId="{7AA5ED12-D354-40E3-AD05-5D3F3C8921CF}" dt="2021-10-22T03:51:22.292" v="311" actId="478"/>
          <ac:spMkLst>
            <pc:docMk/>
            <pc:sldMk cId="2266057877" sldId="294"/>
            <ac:spMk id="10" creationId="{2CDB3D02-47FD-4089-A010-C97E82800386}"/>
          </ac:spMkLst>
        </pc:spChg>
        <pc:spChg chg="del">
          <ac:chgData name="Zhengke Liu" userId="99e88384-1a66-4688-ac5c-c85dd55741c9" providerId="ADAL" clId="{7AA5ED12-D354-40E3-AD05-5D3F3C8921CF}" dt="2021-10-22T03:51:22.292" v="311" actId="478"/>
          <ac:spMkLst>
            <pc:docMk/>
            <pc:sldMk cId="2266057877" sldId="294"/>
            <ac:spMk id="11" creationId="{E8D3223B-CE61-4FDE-B9B8-2C3CDB2AB550}"/>
          </ac:spMkLst>
        </pc:spChg>
        <pc:spChg chg="mod">
          <ac:chgData name="Zhengke Liu" userId="99e88384-1a66-4688-ac5c-c85dd55741c9" providerId="ADAL" clId="{7AA5ED12-D354-40E3-AD05-5D3F3C8921CF}" dt="2021-10-22T03:50:34.488" v="237" actId="20577"/>
          <ac:spMkLst>
            <pc:docMk/>
            <pc:sldMk cId="2266057877" sldId="294"/>
            <ac:spMk id="9219" creationId="{00000000-0000-0000-0000-000000000000}"/>
          </ac:spMkLst>
        </pc:spChg>
        <pc:grpChg chg="add mod">
          <ac:chgData name="Zhengke Liu" userId="99e88384-1a66-4688-ac5c-c85dd55741c9" providerId="ADAL" clId="{7AA5ED12-D354-40E3-AD05-5D3F3C8921CF}" dt="2021-10-22T03:57:09.751" v="398" actId="1036"/>
          <ac:grpSpMkLst>
            <pc:docMk/>
            <pc:sldMk cId="2266057877" sldId="294"/>
            <ac:grpSpMk id="12" creationId="{D04E5DF0-7E16-4D04-840B-F9792374F8BE}"/>
          </ac:grpSpMkLst>
        </pc:grpChg>
        <pc:picChg chg="add del mod">
          <ac:chgData name="Zhengke Liu" userId="99e88384-1a66-4688-ac5c-c85dd55741c9" providerId="ADAL" clId="{7AA5ED12-D354-40E3-AD05-5D3F3C8921CF}" dt="2021-10-22T03:54:53.158" v="358" actId="478"/>
          <ac:picMkLst>
            <pc:docMk/>
            <pc:sldMk cId="2266057877" sldId="294"/>
            <ac:picMk id="2" creationId="{C9AE0269-623D-49B5-A158-14AA1B3AF1B3}"/>
          </ac:picMkLst>
        </pc:picChg>
        <pc:picChg chg="add mod ord modCrop">
          <ac:chgData name="Zhengke Liu" userId="99e88384-1a66-4688-ac5c-c85dd55741c9" providerId="ADAL" clId="{7AA5ED12-D354-40E3-AD05-5D3F3C8921CF}" dt="2021-10-22T03:57:05.199" v="381" actId="164"/>
          <ac:picMkLst>
            <pc:docMk/>
            <pc:sldMk cId="2266057877" sldId="294"/>
            <ac:picMk id="3" creationId="{2821BB72-C925-4C7B-9E12-05A149441B6B}"/>
          </ac:picMkLst>
        </pc:picChg>
        <pc:picChg chg="del">
          <ac:chgData name="Zhengke Liu" userId="99e88384-1a66-4688-ac5c-c85dd55741c9" providerId="ADAL" clId="{7AA5ED12-D354-40E3-AD05-5D3F3C8921CF}" dt="2021-10-22T03:51:19.739" v="310" actId="478"/>
          <ac:picMkLst>
            <pc:docMk/>
            <pc:sldMk cId="2266057877" sldId="294"/>
            <ac:picMk id="5" creationId="{81774F29-E2E6-4349-84C5-9FFA72B91CB2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30:29.732" v="2063" actId="113"/>
        <pc:sldMkLst>
          <pc:docMk/>
          <pc:sldMk cId="2765679660" sldId="295"/>
        </pc:sldMkLst>
        <pc:spChg chg="mod">
          <ac:chgData name="Zhengke Liu" userId="99e88384-1a66-4688-ac5c-c85dd55741c9" providerId="ADAL" clId="{7AA5ED12-D354-40E3-AD05-5D3F3C8921CF}" dt="2021-10-22T04:02:13.784" v="663" actId="20577"/>
          <ac:spMkLst>
            <pc:docMk/>
            <pc:sldMk cId="2765679660" sldId="295"/>
            <ac:spMk id="4" creationId="{33A3B2CA-ED95-43EB-BF78-93F0C15A0DE8}"/>
          </ac:spMkLst>
        </pc:spChg>
        <pc:spChg chg="add mod">
          <ac:chgData name="Zhengke Liu" userId="99e88384-1a66-4688-ac5c-c85dd55741c9" providerId="ADAL" clId="{7AA5ED12-D354-40E3-AD05-5D3F3C8921CF}" dt="2021-10-22T04:03:13.611" v="682" actId="1076"/>
          <ac:spMkLst>
            <pc:docMk/>
            <pc:sldMk cId="2765679660" sldId="295"/>
            <ac:spMk id="13" creationId="{B1514057-0F92-408A-986A-1303825709EE}"/>
          </ac:spMkLst>
        </pc:spChg>
        <pc:spChg chg="add mod">
          <ac:chgData name="Zhengke Liu" userId="99e88384-1a66-4688-ac5c-c85dd55741c9" providerId="ADAL" clId="{7AA5ED12-D354-40E3-AD05-5D3F3C8921CF}" dt="2021-10-22T04:03:20.108" v="686" actId="14100"/>
          <ac:spMkLst>
            <pc:docMk/>
            <pc:sldMk cId="2765679660" sldId="295"/>
            <ac:spMk id="14" creationId="{8D85E849-01E1-4C1D-961A-18DEFCD3878C}"/>
          </ac:spMkLst>
        </pc:spChg>
        <pc:spChg chg="add mod">
          <ac:chgData name="Zhengke Liu" userId="99e88384-1a66-4688-ac5c-c85dd55741c9" providerId="ADAL" clId="{7AA5ED12-D354-40E3-AD05-5D3F3C8921CF}" dt="2021-10-22T04:30:29.732" v="2063" actId="113"/>
          <ac:spMkLst>
            <pc:docMk/>
            <pc:sldMk cId="2765679660" sldId="295"/>
            <ac:spMk id="15" creationId="{62C52854-DFE3-4073-B9E2-94C1CB8A1F4C}"/>
          </ac:spMkLst>
        </pc:spChg>
        <pc:grpChg chg="del">
          <ac:chgData name="Zhengke Liu" userId="99e88384-1a66-4688-ac5c-c85dd55741c9" providerId="ADAL" clId="{7AA5ED12-D354-40E3-AD05-5D3F3C8921CF}" dt="2021-10-22T04:01:27.820" v="518" actId="478"/>
          <ac:grpSpMkLst>
            <pc:docMk/>
            <pc:sldMk cId="2765679660" sldId="295"/>
            <ac:grpSpMk id="12" creationId="{D04E5DF0-7E16-4D04-840B-F9792374F8BE}"/>
          </ac:grpSpMkLst>
        </pc:grpChg>
        <pc:picChg chg="add mod">
          <ac:chgData name="Zhengke Liu" userId="99e88384-1a66-4688-ac5c-c85dd55741c9" providerId="ADAL" clId="{7AA5ED12-D354-40E3-AD05-5D3F3C8921CF}" dt="2021-10-22T04:02:35.389" v="672" actId="1076"/>
          <ac:picMkLst>
            <pc:docMk/>
            <pc:sldMk cId="2765679660" sldId="295"/>
            <ac:picMk id="5" creationId="{403DCB94-FD37-4AB5-B394-D17C2FCEC93E}"/>
          </ac:picMkLst>
        </pc:picChg>
        <pc:picChg chg="add del">
          <ac:chgData name="Zhengke Liu" userId="99e88384-1a66-4688-ac5c-c85dd55741c9" providerId="ADAL" clId="{7AA5ED12-D354-40E3-AD05-5D3F3C8921CF}" dt="2021-10-22T04:02:47.981" v="674"/>
          <ac:picMkLst>
            <pc:docMk/>
            <pc:sldMk cId="2765679660" sldId="295"/>
            <ac:picMk id="10" creationId="{7510BABA-7DA4-4370-A814-ACBCE95EF685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30:13.527" v="2061" actId="1076"/>
        <pc:sldMkLst>
          <pc:docMk/>
          <pc:sldMk cId="3143383678" sldId="296"/>
        </pc:sldMkLst>
        <pc:spChg chg="mod">
          <ac:chgData name="Zhengke Liu" userId="99e88384-1a66-4688-ac5c-c85dd55741c9" providerId="ADAL" clId="{7AA5ED12-D354-40E3-AD05-5D3F3C8921CF}" dt="2021-10-22T04:05:03.086" v="850" actId="14100"/>
          <ac:spMkLst>
            <pc:docMk/>
            <pc:sldMk cId="3143383678" sldId="296"/>
            <ac:spMk id="13" creationId="{B1514057-0F92-408A-986A-1303825709EE}"/>
          </ac:spMkLst>
        </pc:spChg>
        <pc:spChg chg="del">
          <ac:chgData name="Zhengke Liu" userId="99e88384-1a66-4688-ac5c-c85dd55741c9" providerId="ADAL" clId="{7AA5ED12-D354-40E3-AD05-5D3F3C8921CF}" dt="2021-10-22T04:04:55.381" v="846" actId="478"/>
          <ac:spMkLst>
            <pc:docMk/>
            <pc:sldMk cId="3143383678" sldId="296"/>
            <ac:spMk id="14" creationId="{8D85E849-01E1-4C1D-961A-18DEFCD3878C}"/>
          </ac:spMkLst>
        </pc:spChg>
        <pc:spChg chg="mod">
          <ac:chgData name="Zhengke Liu" userId="99e88384-1a66-4688-ac5c-c85dd55741c9" providerId="ADAL" clId="{7AA5ED12-D354-40E3-AD05-5D3F3C8921CF}" dt="2021-10-22T04:30:13.527" v="2061" actId="1076"/>
          <ac:spMkLst>
            <pc:docMk/>
            <pc:sldMk cId="3143383678" sldId="296"/>
            <ac:spMk id="15" creationId="{62C52854-DFE3-4073-B9E2-94C1CB8A1F4C}"/>
          </ac:spMkLst>
        </pc:spChg>
        <pc:picChg chg="add del mod ord">
          <ac:chgData name="Zhengke Liu" userId="99e88384-1a66-4688-ac5c-c85dd55741c9" providerId="ADAL" clId="{7AA5ED12-D354-40E3-AD05-5D3F3C8921CF}" dt="2021-10-22T04:04:49.476" v="845" actId="167"/>
          <ac:picMkLst>
            <pc:docMk/>
            <pc:sldMk cId="3143383678" sldId="296"/>
            <ac:picMk id="3" creationId="{9ED3466A-372E-4FAE-8C09-77B9CA015A55}"/>
          </ac:picMkLst>
        </pc:picChg>
        <pc:picChg chg="del">
          <ac:chgData name="Zhengke Liu" userId="99e88384-1a66-4688-ac5c-c85dd55741c9" providerId="ADAL" clId="{7AA5ED12-D354-40E3-AD05-5D3F3C8921CF}" dt="2021-10-22T04:04:21.996" v="835" actId="478"/>
          <ac:picMkLst>
            <pc:docMk/>
            <pc:sldMk cId="3143383678" sldId="296"/>
            <ac:picMk id="5" creationId="{403DCB94-FD37-4AB5-B394-D17C2FCEC93E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30:22.134" v="2062" actId="113"/>
        <pc:sldMkLst>
          <pc:docMk/>
          <pc:sldMk cId="825979119" sldId="297"/>
        </pc:sldMkLst>
        <pc:spChg chg="mod">
          <ac:chgData name="Zhengke Liu" userId="99e88384-1a66-4688-ac5c-c85dd55741c9" providerId="ADAL" clId="{7AA5ED12-D354-40E3-AD05-5D3F3C8921CF}" dt="2021-10-22T04:06:09.413" v="902" actId="14100"/>
          <ac:spMkLst>
            <pc:docMk/>
            <pc:sldMk cId="825979119" sldId="297"/>
            <ac:spMk id="13" creationId="{B1514057-0F92-408A-986A-1303825709EE}"/>
          </ac:spMkLst>
        </pc:spChg>
        <pc:spChg chg="mod">
          <ac:chgData name="Zhengke Liu" userId="99e88384-1a66-4688-ac5c-c85dd55741c9" providerId="ADAL" clId="{7AA5ED12-D354-40E3-AD05-5D3F3C8921CF}" dt="2021-10-22T04:30:22.134" v="2062" actId="113"/>
          <ac:spMkLst>
            <pc:docMk/>
            <pc:sldMk cId="825979119" sldId="297"/>
            <ac:spMk id="15" creationId="{62C52854-DFE3-4073-B9E2-94C1CB8A1F4C}"/>
          </ac:spMkLst>
        </pc:spChg>
        <pc:picChg chg="del">
          <ac:chgData name="Zhengke Liu" userId="99e88384-1a66-4688-ac5c-c85dd55741c9" providerId="ADAL" clId="{7AA5ED12-D354-40E3-AD05-5D3F3C8921CF}" dt="2021-10-22T04:05:51.877" v="896" actId="478"/>
          <ac:picMkLst>
            <pc:docMk/>
            <pc:sldMk cId="825979119" sldId="297"/>
            <ac:picMk id="3" creationId="{9ED3466A-372E-4FAE-8C09-77B9CA015A55}"/>
          </ac:picMkLst>
        </pc:picChg>
        <pc:picChg chg="add mod ord">
          <ac:chgData name="Zhengke Liu" userId="99e88384-1a66-4688-ac5c-c85dd55741c9" providerId="ADAL" clId="{7AA5ED12-D354-40E3-AD05-5D3F3C8921CF}" dt="2021-10-22T04:06:02.827" v="900" actId="1076"/>
          <ac:picMkLst>
            <pc:docMk/>
            <pc:sldMk cId="825979119" sldId="297"/>
            <ac:picMk id="5" creationId="{87729A65-11FF-427E-B216-BF3892270A1E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29:21.062" v="2034" actId="164"/>
        <pc:sldMkLst>
          <pc:docMk/>
          <pc:sldMk cId="4173804747" sldId="298"/>
        </pc:sldMkLst>
        <pc:spChg chg="mod">
          <ac:chgData name="Zhengke Liu" userId="99e88384-1a66-4688-ac5c-c85dd55741c9" providerId="ADAL" clId="{7AA5ED12-D354-40E3-AD05-5D3F3C8921CF}" dt="2021-10-22T04:28:14.680" v="2025" actId="113"/>
          <ac:spMkLst>
            <pc:docMk/>
            <pc:sldMk cId="4173804747" sldId="298"/>
            <ac:spMk id="4" creationId="{33A3B2CA-ED95-43EB-BF78-93F0C15A0DE8}"/>
          </ac:spMkLst>
        </pc:spChg>
        <pc:spChg chg="del">
          <ac:chgData name="Zhengke Liu" userId="99e88384-1a66-4688-ac5c-c85dd55741c9" providerId="ADAL" clId="{7AA5ED12-D354-40E3-AD05-5D3F3C8921CF}" dt="2021-10-22T04:14:07.132" v="1333" actId="478"/>
          <ac:spMkLst>
            <pc:docMk/>
            <pc:sldMk cId="4173804747" sldId="298"/>
            <ac:spMk id="11" creationId="{E8D3223B-CE61-4FDE-B9B8-2C3CDB2AB550}"/>
          </ac:spMkLst>
        </pc:spChg>
        <pc:spChg chg="del">
          <ac:chgData name="Zhengke Liu" userId="99e88384-1a66-4688-ac5c-c85dd55741c9" providerId="ADAL" clId="{7AA5ED12-D354-40E3-AD05-5D3F3C8921CF}" dt="2021-10-22T04:14:04.791" v="1332" actId="478"/>
          <ac:spMkLst>
            <pc:docMk/>
            <pc:sldMk cId="4173804747" sldId="298"/>
            <ac:spMk id="12" creationId="{7399DC8A-9EED-410B-AF4A-A9CCEA11212A}"/>
          </ac:spMkLst>
        </pc:spChg>
        <pc:spChg chg="add mod">
          <ac:chgData name="Zhengke Liu" userId="99e88384-1a66-4688-ac5c-c85dd55741c9" providerId="ADAL" clId="{7AA5ED12-D354-40E3-AD05-5D3F3C8921CF}" dt="2021-10-22T04:29:21.062" v="2034" actId="164"/>
          <ac:spMkLst>
            <pc:docMk/>
            <pc:sldMk cId="4173804747" sldId="298"/>
            <ac:spMk id="13" creationId="{9B56A722-A018-45DE-BCC3-E0D0E34C4A8A}"/>
          </ac:spMkLst>
        </pc:spChg>
        <pc:grpChg chg="add mod">
          <ac:chgData name="Zhengke Liu" userId="99e88384-1a66-4688-ac5c-c85dd55741c9" providerId="ADAL" clId="{7AA5ED12-D354-40E3-AD05-5D3F3C8921CF}" dt="2021-10-22T04:29:21.062" v="2034" actId="164"/>
          <ac:grpSpMkLst>
            <pc:docMk/>
            <pc:sldMk cId="4173804747" sldId="298"/>
            <ac:grpSpMk id="5" creationId="{D8C0E8B2-2A58-41E6-B0F2-6B73A19C2E78}"/>
          </ac:grpSpMkLst>
        </pc:grpChg>
        <pc:picChg chg="del">
          <ac:chgData name="Zhengke Liu" userId="99e88384-1a66-4688-ac5c-c85dd55741c9" providerId="ADAL" clId="{7AA5ED12-D354-40E3-AD05-5D3F3C8921CF}" dt="2021-10-22T04:14:03.606" v="1331" actId="478"/>
          <ac:picMkLst>
            <pc:docMk/>
            <pc:sldMk cId="4173804747" sldId="298"/>
            <ac:picMk id="2" creationId="{8457C567-9661-4912-8343-FD5BC0B99E32}"/>
          </ac:picMkLst>
        </pc:picChg>
        <pc:picChg chg="add mod modCrop">
          <ac:chgData name="Zhengke Liu" userId="99e88384-1a66-4688-ac5c-c85dd55741c9" providerId="ADAL" clId="{7AA5ED12-D354-40E3-AD05-5D3F3C8921CF}" dt="2021-10-22T04:29:21.062" v="2034" actId="164"/>
          <ac:picMkLst>
            <pc:docMk/>
            <pc:sldMk cId="4173804747" sldId="298"/>
            <ac:picMk id="3" creationId="{65A3FF98-0407-44EB-B947-1C1637B2C2AA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8:28:15.024" v="3295" actId="113"/>
        <pc:sldMkLst>
          <pc:docMk/>
          <pc:sldMk cId="1817029892" sldId="299"/>
        </pc:sldMkLst>
        <pc:spChg chg="mod">
          <ac:chgData name="Zhengke Liu" userId="99e88384-1a66-4688-ac5c-c85dd55741c9" providerId="ADAL" clId="{7AA5ED12-D354-40E3-AD05-5D3F3C8921CF}" dt="2021-10-22T08:21:48.991" v="2944" actId="1076"/>
          <ac:spMkLst>
            <pc:docMk/>
            <pc:sldMk cId="1817029892" sldId="299"/>
            <ac:spMk id="3" creationId="{1753A3D9-1B6E-4913-9962-CC96C3EAD6C3}"/>
          </ac:spMkLst>
        </pc:spChg>
        <pc:spChg chg="mod">
          <ac:chgData name="Zhengke Liu" userId="99e88384-1a66-4688-ac5c-c85dd55741c9" providerId="ADAL" clId="{7AA5ED12-D354-40E3-AD05-5D3F3C8921CF}" dt="2021-10-22T08:28:15.024" v="3295" actId="113"/>
          <ac:spMkLst>
            <pc:docMk/>
            <pc:sldMk cId="1817029892" sldId="299"/>
            <ac:spMk id="9" creationId="{AC031346-678D-4D00-A20F-2314BB7432ED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17" creationId="{CB15A545-22D2-42F3-89D5-1F7CAB619D2E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18" creationId="{2A5FA3CA-045E-4453-9B24-FF222BE03484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19" creationId="{04FADA6F-122A-40BD-BFCB-1CE389F53DFA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20" creationId="{526D11EB-E28E-47FB-BA4C-EBFA0A219289}"/>
          </ac:spMkLst>
        </pc:spChg>
        <pc:spChg chg="add mod">
          <ac:chgData name="Zhengke Liu" userId="99e88384-1a66-4688-ac5c-c85dd55741c9" providerId="ADAL" clId="{7AA5ED12-D354-40E3-AD05-5D3F3C8921CF}" dt="2021-10-22T08:27:12.784" v="3285" actId="164"/>
          <ac:spMkLst>
            <pc:docMk/>
            <pc:sldMk cId="1817029892" sldId="299"/>
            <ac:spMk id="21" creationId="{3752E512-0EC1-45B7-A515-2B17B9A9CD8D}"/>
          </ac:spMkLst>
        </pc:spChg>
        <pc:grpChg chg="add mod">
          <ac:chgData name="Zhengke Liu" userId="99e88384-1a66-4688-ac5c-c85dd55741c9" providerId="ADAL" clId="{7AA5ED12-D354-40E3-AD05-5D3F3C8921CF}" dt="2021-10-22T08:27:54.103" v="3293" actId="14100"/>
          <ac:grpSpMkLst>
            <pc:docMk/>
            <pc:sldMk cId="1817029892" sldId="299"/>
            <ac:grpSpMk id="8" creationId="{6D8A7EC0-DC09-4762-A453-14F6879E41DA}"/>
          </ac:grpSpMkLst>
        </pc:grpChg>
        <pc:grpChg chg="del">
          <ac:chgData name="Zhengke Liu" userId="99e88384-1a66-4688-ac5c-c85dd55741c9" providerId="ADAL" clId="{7AA5ED12-D354-40E3-AD05-5D3F3C8921CF}" dt="2021-10-22T08:16:11.858" v="2739" actId="478"/>
          <ac:grpSpMkLst>
            <pc:docMk/>
            <pc:sldMk cId="1817029892" sldId="299"/>
            <ac:grpSpMk id="12" creationId="{D6616D99-8A5D-45E8-9935-88DE659708BD}"/>
          </ac:grpSpMkLst>
        </pc:grpChg>
        <pc:picChg chg="add mod modCrop">
          <ac:chgData name="Zhengke Liu" userId="99e88384-1a66-4688-ac5c-c85dd55741c9" providerId="ADAL" clId="{7AA5ED12-D354-40E3-AD05-5D3F3C8921CF}" dt="2021-10-22T08:27:12.784" v="3285" actId="164"/>
          <ac:picMkLst>
            <pc:docMk/>
            <pc:sldMk cId="1817029892" sldId="299"/>
            <ac:picMk id="7" creationId="{CA8E2295-36ED-41D1-8F7B-488C5A00299E}"/>
          </ac:picMkLst>
        </pc:picChg>
        <pc:picChg chg="add del">
          <ac:chgData name="Zhengke Liu" userId="99e88384-1a66-4688-ac5c-c85dd55741c9" providerId="ADAL" clId="{7AA5ED12-D354-40E3-AD05-5D3F3C8921CF}" dt="2021-10-22T08:16:26.224" v="2743" actId="478"/>
          <ac:picMkLst>
            <pc:docMk/>
            <pc:sldMk cId="1817029892" sldId="299"/>
            <ac:picMk id="16" creationId="{529D94A1-7686-4E94-8913-49CB11B0817D}"/>
          </ac:picMkLst>
        </pc:picChg>
      </pc:sldChg>
      <pc:sldChg chg="addSp delSp modSp add ord">
        <pc:chgData name="Zhengke Liu" userId="99e88384-1a66-4688-ac5c-c85dd55741c9" providerId="ADAL" clId="{7AA5ED12-D354-40E3-AD05-5D3F3C8921CF}" dt="2021-10-22T10:04:09.179" v="5942"/>
        <pc:sldMkLst>
          <pc:docMk/>
          <pc:sldMk cId="4245091180" sldId="300"/>
        </pc:sldMkLst>
        <pc:spChg chg="add del mod">
          <ac:chgData name="Zhengke Liu" userId="99e88384-1a66-4688-ac5c-c85dd55741c9" providerId="ADAL" clId="{7AA5ED12-D354-40E3-AD05-5D3F3C8921CF}" dt="2021-10-22T09:18:10.057" v="5105" actId="478"/>
          <ac:spMkLst>
            <pc:docMk/>
            <pc:sldMk cId="4245091180" sldId="300"/>
            <ac:spMk id="3" creationId="{C6824CE9-854D-4728-B49E-2D345FA1AD43}"/>
          </ac:spMkLst>
        </pc:spChg>
        <pc:spChg chg="add del">
          <ac:chgData name="Zhengke Liu" userId="99e88384-1a66-4688-ac5c-c85dd55741c9" providerId="ADAL" clId="{7AA5ED12-D354-40E3-AD05-5D3F3C8921CF}" dt="2021-10-22T09:11:23.492" v="5054"/>
          <ac:spMkLst>
            <pc:docMk/>
            <pc:sldMk cId="4245091180" sldId="300"/>
            <ac:spMk id="7" creationId="{3123C6D8-31B4-4DF6-A431-F387FACD5531}"/>
          </ac:spMkLst>
        </pc:spChg>
        <pc:spChg chg="del">
          <ac:chgData name="Zhengke Liu" userId="99e88384-1a66-4688-ac5c-c85dd55741c9" providerId="ADAL" clId="{7AA5ED12-D354-40E3-AD05-5D3F3C8921CF}" dt="2021-10-22T08:50:55.408" v="4170" actId="478"/>
          <ac:spMkLst>
            <pc:docMk/>
            <pc:sldMk cId="4245091180" sldId="300"/>
            <ac:spMk id="8" creationId="{6DA7FDF0-832F-4C78-9E8C-C8E2FF4A1A74}"/>
          </ac:spMkLst>
        </pc:spChg>
        <pc:spChg chg="del mod">
          <ac:chgData name="Zhengke Liu" userId="99e88384-1a66-4688-ac5c-c85dd55741c9" providerId="ADAL" clId="{7AA5ED12-D354-40E3-AD05-5D3F3C8921CF}" dt="2021-10-22T09:21:45.687" v="5126" actId="478"/>
          <ac:spMkLst>
            <pc:docMk/>
            <pc:sldMk cId="4245091180" sldId="300"/>
            <ac:spMk id="11" creationId="{3DBF7D6C-14EA-48CA-B4FD-C105963BB23F}"/>
          </ac:spMkLst>
        </pc:spChg>
        <pc:spChg chg="del">
          <ac:chgData name="Zhengke Liu" userId="99e88384-1a66-4688-ac5c-c85dd55741c9" providerId="ADAL" clId="{7AA5ED12-D354-40E3-AD05-5D3F3C8921CF}" dt="2021-10-22T08:50:55.408" v="4170" actId="478"/>
          <ac:spMkLst>
            <pc:docMk/>
            <pc:sldMk cId="4245091180" sldId="300"/>
            <ac:spMk id="12" creationId="{42ABDB00-DBE6-4AB1-8B1B-9ADECBE421F4}"/>
          </ac:spMkLst>
        </pc:spChg>
        <pc:spChg chg="add mod">
          <ac:chgData name="Zhengke Liu" userId="99e88384-1a66-4688-ac5c-c85dd55741c9" providerId="ADAL" clId="{7AA5ED12-D354-40E3-AD05-5D3F3C8921CF}" dt="2021-10-22T09:12:41.790" v="5070" actId="164"/>
          <ac:spMkLst>
            <pc:docMk/>
            <pc:sldMk cId="4245091180" sldId="300"/>
            <ac:spMk id="13" creationId="{EBCE6C35-D721-41B3-ACB1-6C5CEEE48043}"/>
          </ac:spMkLst>
        </pc:spChg>
        <pc:spChg chg="add del mod">
          <ac:chgData name="Zhengke Liu" userId="99e88384-1a66-4688-ac5c-c85dd55741c9" providerId="ADAL" clId="{7AA5ED12-D354-40E3-AD05-5D3F3C8921CF}" dt="2021-10-22T09:21:50.273" v="5129"/>
          <ac:spMkLst>
            <pc:docMk/>
            <pc:sldMk cId="4245091180" sldId="300"/>
            <ac:spMk id="16" creationId="{6C64C55F-B036-433E-B693-10DCE67AFA40}"/>
          </ac:spMkLst>
        </pc:spChg>
        <pc:spChg chg="add del">
          <ac:chgData name="Zhengke Liu" userId="99e88384-1a66-4688-ac5c-c85dd55741c9" providerId="ADAL" clId="{7AA5ED12-D354-40E3-AD05-5D3F3C8921CF}" dt="2021-10-22T09:21:46.795" v="5128"/>
          <ac:spMkLst>
            <pc:docMk/>
            <pc:sldMk cId="4245091180" sldId="300"/>
            <ac:spMk id="17" creationId="{ECAE9B3F-CFB9-4F34-82D7-0A4DA6D847E8}"/>
          </ac:spMkLst>
        </pc:spChg>
        <pc:spChg chg="add del">
          <ac:chgData name="Zhengke Liu" userId="99e88384-1a66-4688-ac5c-c85dd55741c9" providerId="ADAL" clId="{7AA5ED12-D354-40E3-AD05-5D3F3C8921CF}" dt="2021-10-22T09:24:29.363" v="5130" actId="478"/>
          <ac:spMkLst>
            <pc:docMk/>
            <pc:sldMk cId="4245091180" sldId="300"/>
            <ac:spMk id="18" creationId="{B66C818D-A022-4861-8472-3C3BC7B5C8F9}"/>
          </ac:spMkLst>
        </pc:spChg>
        <pc:spChg chg="add del mod">
          <ac:chgData name="Zhengke Liu" userId="99e88384-1a66-4688-ac5c-c85dd55741c9" providerId="ADAL" clId="{7AA5ED12-D354-40E3-AD05-5D3F3C8921CF}" dt="2021-10-22T09:24:32.596" v="5131" actId="478"/>
          <ac:spMkLst>
            <pc:docMk/>
            <pc:sldMk cId="4245091180" sldId="300"/>
            <ac:spMk id="20" creationId="{D628B45C-D79F-460A-8F38-5E45C4DA8E5B}"/>
          </ac:spMkLst>
        </pc:spChg>
        <pc:spChg chg="add mod">
          <ac:chgData name="Zhengke Liu" userId="99e88384-1a66-4688-ac5c-c85dd55741c9" providerId="ADAL" clId="{7AA5ED12-D354-40E3-AD05-5D3F3C8921CF}" dt="2021-10-22T10:04:03.266" v="5941" actId="20577"/>
          <ac:spMkLst>
            <pc:docMk/>
            <pc:sldMk cId="4245091180" sldId="300"/>
            <ac:spMk id="21" creationId="{620C826E-5050-41AB-B8C1-7671D7EF6F0C}"/>
          </ac:spMkLst>
        </pc:spChg>
        <pc:spChg chg="add del mod">
          <ac:chgData name="Zhengke Liu" userId="99e88384-1a66-4688-ac5c-c85dd55741c9" providerId="ADAL" clId="{7AA5ED12-D354-40E3-AD05-5D3F3C8921CF}" dt="2021-10-22T09:24:50.275" v="5137" actId="478"/>
          <ac:spMkLst>
            <pc:docMk/>
            <pc:sldMk cId="4245091180" sldId="300"/>
            <ac:spMk id="22" creationId="{F19DEA88-B6F3-44DB-B98B-D84FB6219C9D}"/>
          </ac:spMkLst>
        </pc:spChg>
        <pc:spChg chg="add mod">
          <ac:chgData name="Zhengke Liu" userId="99e88384-1a66-4688-ac5c-c85dd55741c9" providerId="ADAL" clId="{7AA5ED12-D354-40E3-AD05-5D3F3C8921CF}" dt="2021-10-22T09:47:24.110" v="5578" actId="1076"/>
          <ac:spMkLst>
            <pc:docMk/>
            <pc:sldMk cId="4245091180" sldId="300"/>
            <ac:spMk id="26" creationId="{1B41AA8A-2D95-4C38-9136-AA5EE534C7D7}"/>
          </ac:spMkLst>
        </pc:spChg>
        <pc:spChg chg="add mod">
          <ac:chgData name="Zhengke Liu" userId="99e88384-1a66-4688-ac5c-c85dd55741c9" providerId="ADAL" clId="{7AA5ED12-D354-40E3-AD05-5D3F3C8921CF}" dt="2021-10-22T09:51:23.466" v="5630" actId="164"/>
          <ac:spMkLst>
            <pc:docMk/>
            <pc:sldMk cId="4245091180" sldId="300"/>
            <ac:spMk id="28" creationId="{2434F872-5D86-401B-8B70-2DD29A7EC30B}"/>
          </ac:spMkLst>
        </pc:spChg>
        <pc:grpChg chg="add del mod">
          <ac:chgData name="Zhengke Liu" userId="99e88384-1a66-4688-ac5c-c85dd55741c9" providerId="ADAL" clId="{7AA5ED12-D354-40E3-AD05-5D3F3C8921CF}" dt="2021-10-22T09:17:48.987" v="5073" actId="478"/>
          <ac:grpSpMkLst>
            <pc:docMk/>
            <pc:sldMk cId="4245091180" sldId="300"/>
            <ac:grpSpMk id="14" creationId="{E4C2E547-7816-461B-B6B0-62067A56FDE1}"/>
          </ac:grpSpMkLst>
        </pc:grpChg>
        <pc:grpChg chg="add del mod">
          <ac:chgData name="Zhengke Liu" userId="99e88384-1a66-4688-ac5c-c85dd55741c9" providerId="ADAL" clId="{7AA5ED12-D354-40E3-AD05-5D3F3C8921CF}" dt="2021-10-22T09:24:45.072" v="5135" actId="478"/>
          <ac:grpSpMkLst>
            <pc:docMk/>
            <pc:sldMk cId="4245091180" sldId="300"/>
            <ac:grpSpMk id="23" creationId="{4E930F6C-1EC8-45E0-B8F9-2F2C6FDBAE5D}"/>
          </ac:grpSpMkLst>
        </pc:grpChg>
        <pc:grpChg chg="add mod">
          <ac:chgData name="Zhengke Liu" userId="99e88384-1a66-4688-ac5c-c85dd55741c9" providerId="ADAL" clId="{7AA5ED12-D354-40E3-AD05-5D3F3C8921CF}" dt="2021-10-22T09:52:32.514" v="5687" actId="1076"/>
          <ac:grpSpMkLst>
            <pc:docMk/>
            <pc:sldMk cId="4245091180" sldId="300"/>
            <ac:grpSpMk id="29" creationId="{AEBB2C0E-58B3-497B-B16B-ABADE6D0BB21}"/>
          </ac:grpSpMkLst>
        </pc:grpChg>
        <pc:picChg chg="add mod">
          <ac:chgData name="Zhengke Liu" userId="99e88384-1a66-4688-ac5c-c85dd55741c9" providerId="ADAL" clId="{7AA5ED12-D354-40E3-AD05-5D3F3C8921CF}" dt="2021-10-22T09:12:41.790" v="5070" actId="164"/>
          <ac:picMkLst>
            <pc:docMk/>
            <pc:sldMk cId="4245091180" sldId="300"/>
            <ac:picMk id="9" creationId="{FD67E650-30AA-4FB1-A235-C7E24EEA23DE}"/>
          </ac:picMkLst>
        </pc:picChg>
        <pc:picChg chg="add del">
          <ac:chgData name="Zhengke Liu" userId="99e88384-1a66-4688-ac5c-c85dd55741c9" providerId="ADAL" clId="{7AA5ED12-D354-40E3-AD05-5D3F3C8921CF}" dt="2021-10-22T09:12:08.717" v="5060"/>
          <ac:picMkLst>
            <pc:docMk/>
            <pc:sldMk cId="4245091180" sldId="300"/>
            <ac:picMk id="10" creationId="{EC38A289-8171-4C19-9A19-18D2C45A9AD9}"/>
          </ac:picMkLst>
        </pc:picChg>
        <pc:picChg chg="add mod modCrop">
          <ac:chgData name="Zhengke Liu" userId="99e88384-1a66-4688-ac5c-c85dd55741c9" providerId="ADAL" clId="{7AA5ED12-D354-40E3-AD05-5D3F3C8921CF}" dt="2021-10-22T09:52:21.634" v="5684" actId="732"/>
          <ac:picMkLst>
            <pc:docMk/>
            <pc:sldMk cId="4245091180" sldId="300"/>
            <ac:picMk id="27" creationId="{6E89B5C9-7785-49FF-B05A-B8654D516070}"/>
          </ac:picMkLst>
        </pc:picChg>
      </pc:sldChg>
      <pc:sldChg chg="add ord">
        <pc:chgData name="Zhengke Liu" userId="99e88384-1a66-4688-ac5c-c85dd55741c9" providerId="ADAL" clId="{7AA5ED12-D354-40E3-AD05-5D3F3C8921CF}" dt="2021-10-22T09:21:11.347" v="5111"/>
        <pc:sldMkLst>
          <pc:docMk/>
          <pc:sldMk cId="3691363140" sldId="301"/>
        </pc:sldMkLst>
      </pc:sldChg>
      <pc:sldChg chg="addSp delSp modSp add ord">
        <pc:chgData name="Zhengke Liu" userId="99e88384-1a66-4688-ac5c-c85dd55741c9" providerId="ADAL" clId="{7AA5ED12-D354-40E3-AD05-5D3F3C8921CF}" dt="2021-10-22T10:03:53.562" v="5938" actId="20577"/>
        <pc:sldMkLst>
          <pc:docMk/>
          <pc:sldMk cId="674611238" sldId="302"/>
        </pc:sldMkLst>
        <pc:spChg chg="add mod">
          <ac:chgData name="Zhengke Liu" userId="99e88384-1a66-4688-ac5c-c85dd55741c9" providerId="ADAL" clId="{7AA5ED12-D354-40E3-AD05-5D3F3C8921CF}" dt="2021-10-22T09:58:35.484" v="5802" actId="1076"/>
          <ac:spMkLst>
            <pc:docMk/>
            <pc:sldMk cId="674611238" sldId="302"/>
            <ac:spMk id="3" creationId="{97A5A766-EBDC-4F8F-A1BC-D2EDEC7B2256}"/>
          </ac:spMkLst>
        </pc:spChg>
        <pc:spChg chg="add mod">
          <ac:chgData name="Zhengke Liu" userId="99e88384-1a66-4688-ac5c-c85dd55741c9" providerId="ADAL" clId="{7AA5ED12-D354-40E3-AD05-5D3F3C8921CF}" dt="2021-10-22T10:02:36.625" v="5931" actId="164"/>
          <ac:spMkLst>
            <pc:docMk/>
            <pc:sldMk cId="674611238" sldId="302"/>
            <ac:spMk id="14" creationId="{F10FF07E-387A-4021-BA3D-F092AFE06DC9}"/>
          </ac:spMkLst>
        </pc:spChg>
        <pc:spChg chg="mod">
          <ac:chgData name="Zhengke Liu" userId="99e88384-1a66-4688-ac5c-c85dd55741c9" providerId="ADAL" clId="{7AA5ED12-D354-40E3-AD05-5D3F3C8921CF}" dt="2021-10-22T10:03:53.562" v="5938" actId="20577"/>
          <ac:spMkLst>
            <pc:docMk/>
            <pc:sldMk cId="674611238" sldId="302"/>
            <ac:spMk id="21" creationId="{620C826E-5050-41AB-B8C1-7671D7EF6F0C}"/>
          </ac:spMkLst>
        </pc:spChg>
        <pc:spChg chg="del mod">
          <ac:chgData name="Zhengke Liu" userId="99e88384-1a66-4688-ac5c-c85dd55741c9" providerId="ADAL" clId="{7AA5ED12-D354-40E3-AD05-5D3F3C8921CF}" dt="2021-10-22T09:57:26.589" v="5794" actId="478"/>
          <ac:spMkLst>
            <pc:docMk/>
            <pc:sldMk cId="674611238" sldId="302"/>
            <ac:spMk id="26" creationId="{1B41AA8A-2D95-4C38-9136-AA5EE534C7D7}"/>
          </ac:spMkLst>
        </pc:spChg>
        <pc:grpChg chg="add mod">
          <ac:chgData name="Zhengke Liu" userId="99e88384-1a66-4688-ac5c-c85dd55741c9" providerId="ADAL" clId="{7AA5ED12-D354-40E3-AD05-5D3F3C8921CF}" dt="2021-10-22T10:02:36.625" v="5931" actId="164"/>
          <ac:grpSpMkLst>
            <pc:docMk/>
            <pc:sldMk cId="674611238" sldId="302"/>
            <ac:grpSpMk id="9" creationId="{3BAA60AB-1B56-4878-A8E0-4CF2260953ED}"/>
          </ac:grpSpMkLst>
        </pc:grpChg>
        <pc:grpChg chg="del">
          <ac:chgData name="Zhengke Liu" userId="99e88384-1a66-4688-ac5c-c85dd55741c9" providerId="ADAL" clId="{7AA5ED12-D354-40E3-AD05-5D3F3C8921CF}" dt="2021-10-22T09:57:20.115" v="5792" actId="478"/>
          <ac:grpSpMkLst>
            <pc:docMk/>
            <pc:sldMk cId="674611238" sldId="302"/>
            <ac:grpSpMk id="29" creationId="{AEBB2C0E-58B3-497B-B16B-ABADE6D0BB21}"/>
          </ac:grpSpMkLst>
        </pc:grpChg>
        <pc:picChg chg="add mod">
          <ac:chgData name="Zhengke Liu" userId="99e88384-1a66-4688-ac5c-c85dd55741c9" providerId="ADAL" clId="{7AA5ED12-D354-40E3-AD05-5D3F3C8921CF}" dt="2021-10-22T10:02:36.625" v="5931" actId="164"/>
          <ac:picMkLst>
            <pc:docMk/>
            <pc:sldMk cId="674611238" sldId="302"/>
            <ac:picMk id="7" creationId="{E9E54793-3842-4C69-A1B0-F268570C2FD0}"/>
          </ac:picMkLst>
        </pc:picChg>
        <pc:picChg chg="add del">
          <ac:chgData name="Zhengke Liu" userId="99e88384-1a66-4688-ac5c-c85dd55741c9" providerId="ADAL" clId="{7AA5ED12-D354-40E3-AD05-5D3F3C8921CF}" dt="2021-10-22T10:02:13.101" v="5927"/>
          <ac:picMkLst>
            <pc:docMk/>
            <pc:sldMk cId="674611238" sldId="302"/>
            <ac:picMk id="8" creationId="{AE43D62F-A8B7-43A6-952D-F969F6FDAD38}"/>
          </ac:picMkLst>
        </pc:picChg>
      </pc:sldChg>
      <pc:sldChg chg="delSp add">
        <pc:chgData name="Zhengke Liu" userId="99e88384-1a66-4688-ac5c-c85dd55741c9" providerId="ADAL" clId="{7AA5ED12-D354-40E3-AD05-5D3F3C8921CF}" dt="2021-10-22T10:09:12.339" v="5944" actId="478"/>
        <pc:sldMkLst>
          <pc:docMk/>
          <pc:sldMk cId="3807609631" sldId="303"/>
        </pc:sldMkLst>
        <pc:grpChg chg="del">
          <ac:chgData name="Zhengke Liu" userId="99e88384-1a66-4688-ac5c-c85dd55741c9" providerId="ADAL" clId="{7AA5ED12-D354-40E3-AD05-5D3F3C8921CF}" dt="2021-10-22T10:09:12.339" v="5944" actId="478"/>
          <ac:grpSpMkLst>
            <pc:docMk/>
            <pc:sldMk cId="3807609631" sldId="303"/>
            <ac:grpSpMk id="9" creationId="{3BAA60AB-1B56-4878-A8E0-4CF2260953E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8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3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1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6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0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51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2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10/22/2021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10/22/2021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anaconda/archiv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cs typeface="+mn-ea"/>
                <a:sym typeface="+mn-lt"/>
              </a:rPr>
              <a:t>交通大数据处理编程实践</a:t>
            </a:r>
            <a:br>
              <a:rPr lang="en-US" altLang="zh-CN" sz="6600" dirty="0">
                <a:cs typeface="+mn-ea"/>
                <a:sym typeface="+mn-lt"/>
              </a:rPr>
            </a:br>
            <a:r>
              <a:rPr lang="en-US" altLang="zh-CN" sz="6600" dirty="0">
                <a:cs typeface="+mn-ea"/>
                <a:sym typeface="+mn-lt"/>
              </a:rPr>
              <a:t>——Python</a:t>
            </a:r>
            <a:r>
              <a:rPr lang="zh-CN" altLang="en-US" sz="6600">
                <a:cs typeface="+mn-ea"/>
                <a:sym typeface="+mn-lt"/>
              </a:rPr>
              <a:t>语言篇</a:t>
            </a:r>
            <a:endParaRPr 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2021</a:t>
            </a:r>
            <a:r>
              <a:rPr lang="zh-CN" altLang="en-US" dirty="0">
                <a:latin typeface="+mn-lt"/>
                <a:cs typeface="+mn-ea"/>
                <a:sym typeface="+mn-lt"/>
              </a:rPr>
              <a:t>秋季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马晓磊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语言数据处理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AC031346-678D-4D00-A20F-2314BB74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python</a:t>
            </a:r>
            <a:r>
              <a:rPr lang="zh-CN" altLang="en-US" b="1" dirty="0"/>
              <a:t>语言处理重复值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000" dirty="0" err="1"/>
              <a:t>DataFrame</a:t>
            </a:r>
            <a:r>
              <a:rPr lang="zh-CN" altLang="en-US" sz="2000" dirty="0"/>
              <a:t>数据带有检查原始数据是否存在重复行和剔除重复行的方法，</a:t>
            </a:r>
            <a:r>
              <a:rPr lang="en-US" altLang="zh-CN" sz="2000" dirty="0"/>
              <a:t>duplicated()</a:t>
            </a:r>
            <a:r>
              <a:rPr lang="zh-CN" altLang="en-US" sz="2000" dirty="0"/>
              <a:t>方法可以检查数据集是否存在重复行，并给每一行返回一个布尔值</a:t>
            </a:r>
            <a:r>
              <a:rPr lang="en-US" altLang="zh-CN" sz="2000" dirty="0"/>
              <a:t>(Ture</a:t>
            </a:r>
            <a:r>
              <a:rPr lang="zh-CN" altLang="en-US" sz="2000" dirty="0"/>
              <a:t>或</a:t>
            </a:r>
            <a:r>
              <a:rPr lang="en-US" altLang="zh-CN" sz="2000" dirty="0"/>
              <a:t>False)</a:t>
            </a:r>
            <a:r>
              <a:rPr lang="zh-CN" altLang="en-US" sz="2000" dirty="0"/>
              <a:t>来表示该行是否是重复数据；</a:t>
            </a:r>
            <a:r>
              <a:rPr lang="en-US" altLang="zh-CN" sz="2000" dirty="0" err="1"/>
              <a:t>drup_duplicates</a:t>
            </a:r>
            <a:r>
              <a:rPr lang="en-US" altLang="zh-CN" sz="2000" dirty="0"/>
              <a:t>()</a:t>
            </a:r>
            <a:r>
              <a:rPr lang="zh-CN" altLang="en-US" sz="2000" dirty="0"/>
              <a:t>方法可以直接将数据集中的重复行剔除。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输出结果如下：</a:t>
            </a:r>
            <a:endParaRPr lang="en-US" altLang="zh-CN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6DD7F6-2207-49C9-9EBE-4E10EDC5C355}"/>
              </a:ext>
            </a:extLst>
          </p:cNvPr>
          <p:cNvSpPr/>
          <p:nvPr/>
        </p:nvSpPr>
        <p:spPr>
          <a:xfrm>
            <a:off x="2333415" y="2705083"/>
            <a:ext cx="80101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检查原始数据重复情况，并存放检查结果 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judgement =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raw_data_dropna.</a:t>
            </a:r>
            <a:r>
              <a:rPr lang="en-US" altLang="zh-CN" sz="1200" b="1" dirty="0" err="1">
                <a:solidFill>
                  <a:srgbClr val="5C5C5C"/>
                </a:solidFill>
                <a:latin typeface="Consolas" panose="020B0609020204030204" pitchFamily="49" charset="0"/>
              </a:rPr>
              <a:t>duplicated</a:t>
            </a:r>
            <a:r>
              <a:rPr lang="en-US" altLang="zh-CN" sz="1200" b="1" dirty="0">
                <a:solidFill>
                  <a:srgbClr val="5C5C5C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创建一个空的</a:t>
            </a:r>
            <a:r>
              <a:rPr lang="en-US" altLang="zh-CN" sz="1200" i="1" dirty="0" err="1">
                <a:solidFill>
                  <a:srgbClr val="A0A1A7"/>
                </a:solidFill>
                <a:latin typeface="Consolas" panose="020B0609020204030204" pitchFamily="49" charset="0"/>
              </a:rPr>
              <a:t>DataFrame</a:t>
            </a:r>
            <a:r>
              <a:rPr lang="zh-CN" altLang="en-US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来存放重复数据，列名和原始数据相同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duplicated_data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(columns=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raw_data_dropna.columns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zh-CN" sz="1200" dirty="0">
                <a:solidFill>
                  <a:srgbClr val="A626A4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A626A4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range(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raw_data_dropna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judgement.iloc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] == </a:t>
            </a:r>
            <a:r>
              <a:rPr lang="en-US" altLang="zh-CN" sz="1200" dirty="0">
                <a:solidFill>
                  <a:srgbClr val="0184BB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如果该行是重复数据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将重复数据行加入到准备好的</a:t>
            </a:r>
            <a:r>
              <a:rPr lang="en-US" altLang="zh-CN" sz="1200" i="1" dirty="0" err="1">
                <a:solidFill>
                  <a:srgbClr val="A0A1A7"/>
                </a:solidFill>
                <a:latin typeface="Consolas" panose="020B0609020204030204" pitchFamily="49" charset="0"/>
              </a:rPr>
              <a:t>DataFrame</a:t>
            </a:r>
            <a:r>
              <a:rPr lang="zh-CN" altLang="en-US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，加入时忽略原数据的索引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duplicated_data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duplicated_data.append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raw_data_dropna.iloc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ignore_index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0184BB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duplicated_data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 == </a:t>
            </a:r>
            <a:r>
              <a:rPr lang="en-US" altLang="zh-CN" sz="120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   print(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不存在完全一致的行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A626A4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   print(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duplicated_data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行重复数据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new_data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raw_data_dropna.</a:t>
            </a:r>
            <a:r>
              <a:rPr lang="en-US" altLang="zh-CN" sz="1200" b="1" dirty="0" err="1">
                <a:solidFill>
                  <a:srgbClr val="5C5C5C"/>
                </a:solidFill>
                <a:latin typeface="Consolas" panose="020B0609020204030204" pitchFamily="49" charset="0"/>
              </a:rPr>
              <a:t>drop_duplicates</a:t>
            </a:r>
            <a:r>
              <a:rPr lang="en-US" altLang="zh-CN" sz="1200" b="1" dirty="0">
                <a:solidFill>
                  <a:srgbClr val="5C5C5C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剔除重复行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剔除重复数据后，有效数据有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new_data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行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986850B-2050-441E-849A-7F987F77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09" y="5786020"/>
            <a:ext cx="238158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语言数据处理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AC031346-678D-4D00-A20F-2314BB74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python</a:t>
            </a:r>
            <a:r>
              <a:rPr lang="zh-CN" altLang="en-US" b="1" dirty="0"/>
              <a:t>语言筛选数据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如果想要统计超重车辆数据，通常想到的方法都是“</a:t>
            </a:r>
            <a:r>
              <a:rPr lang="en-US" altLang="zh-CN" sz="2000" b="1" dirty="0"/>
              <a:t>for</a:t>
            </a:r>
            <a:r>
              <a:rPr lang="zh-CN" altLang="en-US" sz="2000" b="1" dirty="0"/>
              <a:t>循环</a:t>
            </a:r>
            <a:r>
              <a:rPr lang="en-US" altLang="zh-CN" sz="2000" b="1" dirty="0"/>
              <a:t>+if</a:t>
            </a:r>
            <a:r>
              <a:rPr lang="zh-CN" altLang="en-US" sz="2000" b="1" dirty="0"/>
              <a:t>条件判断”（方法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，但对于数据量较大的时候，速度较慢；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DataFrame</a:t>
            </a:r>
            <a:r>
              <a:rPr lang="zh-CN" altLang="en-US" sz="2000" dirty="0"/>
              <a:t>数据表具有独特的条件判断式，这与</a:t>
            </a:r>
            <a:r>
              <a:rPr lang="en-US" altLang="zh-CN" sz="2000" dirty="0"/>
              <a:t>Excel</a:t>
            </a:r>
            <a:r>
              <a:rPr lang="zh-CN" altLang="en-US" sz="2000" dirty="0"/>
              <a:t>表中的“筛选”有异曲同工之妙，我们用下边这个例子来展示它的用法（方法</a:t>
            </a:r>
            <a:r>
              <a:rPr lang="en-US" altLang="zh-CN" sz="2000" dirty="0"/>
              <a:t>2</a:t>
            </a:r>
            <a:r>
              <a:rPr lang="zh-CN" altLang="en-US" sz="2000" dirty="0"/>
              <a:t>），运行速度比方法</a:t>
            </a:r>
            <a:r>
              <a:rPr lang="en-US" altLang="zh-CN" sz="2000" dirty="0"/>
              <a:t>1</a:t>
            </a:r>
            <a:r>
              <a:rPr lang="zh-CN" altLang="en-US" sz="2000" dirty="0"/>
              <a:t>快了许多。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输出结果如下：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E747B6-7C6D-4660-99D4-3C12BB95880C}"/>
              </a:ext>
            </a:extLst>
          </p:cNvPr>
          <p:cNvSpPr/>
          <p:nvPr/>
        </p:nvSpPr>
        <p:spPr>
          <a:xfrm>
            <a:off x="2263370" y="3222138"/>
            <a:ext cx="8293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由于之前剔除了重复行，需要将行索引重置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new_data.reset_index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(drop = </a:t>
            </a:r>
            <a:r>
              <a:rPr lang="en-US" altLang="zh-CN" sz="1200" dirty="0">
                <a:solidFill>
                  <a:srgbClr val="0184BB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inplace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0184BB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方法</a:t>
            </a:r>
            <a:r>
              <a:rPr lang="en-US" altLang="zh-CN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1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创建一个新</a:t>
            </a:r>
            <a:r>
              <a:rPr lang="en-US" altLang="zh-CN" sz="1200" i="1" dirty="0" err="1">
                <a:solidFill>
                  <a:srgbClr val="A0A1A7"/>
                </a:solidFill>
                <a:latin typeface="Consolas" panose="020B0609020204030204" pitchFamily="49" charset="0"/>
              </a:rPr>
              <a:t>DataFrame</a:t>
            </a:r>
            <a:r>
              <a:rPr lang="zh-CN" altLang="en-US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存放筛选后的数据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select_data_1 =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(columns =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new_data.columns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A626A4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A626A4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range(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new_data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new_data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'weight'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] &gt;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new_data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dirty="0" err="1">
                <a:solidFill>
                  <a:srgbClr val="50A14F"/>
                </a:solidFill>
                <a:latin typeface="Consolas" panose="020B0609020204030204" pitchFamily="49" charset="0"/>
              </a:rPr>
              <a:t>limit_weight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]):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       select_data_1 = select_data_1.append(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new_data.iloc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ignore_index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0184BB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超重车辆有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(select_data_1), 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辆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方法</a:t>
            </a:r>
            <a:r>
              <a:rPr lang="en-US" altLang="zh-CN" sz="1200" i="1" dirty="0">
                <a:solidFill>
                  <a:srgbClr val="A0A1A7"/>
                </a:solidFill>
                <a:latin typeface="Consolas" panose="020B0609020204030204" pitchFamily="49" charset="0"/>
              </a:rPr>
              <a:t>2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select_data_2 =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new_data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b="1" dirty="0" err="1">
                <a:solidFill>
                  <a:srgbClr val="5C5C5C"/>
                </a:solidFill>
                <a:latin typeface="Consolas" panose="020B0609020204030204" pitchFamily="49" charset="0"/>
              </a:rPr>
              <a:t>new_data</a:t>
            </a:r>
            <a:r>
              <a:rPr lang="en-US" altLang="zh-CN" sz="1200" b="1" dirty="0">
                <a:solidFill>
                  <a:srgbClr val="5C5C5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b="1" dirty="0">
                <a:solidFill>
                  <a:srgbClr val="50A14F"/>
                </a:solidFill>
                <a:latin typeface="Consolas" panose="020B0609020204030204" pitchFamily="49" charset="0"/>
              </a:rPr>
              <a:t>'weight'</a:t>
            </a:r>
            <a:r>
              <a:rPr lang="en-US" altLang="zh-CN" sz="1200" b="1" dirty="0">
                <a:solidFill>
                  <a:srgbClr val="5C5C5C"/>
                </a:solidFill>
                <a:latin typeface="Consolas" panose="020B0609020204030204" pitchFamily="49" charset="0"/>
              </a:rPr>
              <a:t>] &gt; </a:t>
            </a:r>
            <a:r>
              <a:rPr lang="en-US" altLang="zh-CN" sz="1200" b="1" dirty="0" err="1">
                <a:solidFill>
                  <a:srgbClr val="5C5C5C"/>
                </a:solidFill>
                <a:latin typeface="Consolas" panose="020B0609020204030204" pitchFamily="49" charset="0"/>
              </a:rPr>
              <a:t>new_data</a:t>
            </a:r>
            <a:r>
              <a:rPr lang="en-US" altLang="zh-CN" sz="1200" b="1" dirty="0">
                <a:solidFill>
                  <a:srgbClr val="5C5C5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b="1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b="1" dirty="0" err="1">
                <a:solidFill>
                  <a:srgbClr val="50A14F"/>
                </a:solidFill>
                <a:latin typeface="Consolas" panose="020B0609020204030204" pitchFamily="49" charset="0"/>
              </a:rPr>
              <a:t>limit_weight</a:t>
            </a:r>
            <a:r>
              <a:rPr lang="en-US" altLang="zh-CN" sz="1200" b="1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b="1" dirty="0">
                <a:solidFill>
                  <a:srgbClr val="5C5C5C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超重车辆有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(select_data_2), 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50A14F"/>
                </a:solidFill>
                <a:latin typeface="Consolas" panose="020B0609020204030204" pitchFamily="49" charset="0"/>
              </a:rPr>
              <a:t>辆</a:t>
            </a:r>
            <a:r>
              <a:rPr lang="en-US" altLang="zh-CN" sz="12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E82248-770D-49CD-A5E0-A5223997D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060" y="5804121"/>
            <a:ext cx="1447880" cy="4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8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3DBF7D6C-14EA-48CA-B4FD-C105963B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b="1" dirty="0"/>
              <a:t>Python</a:t>
            </a:r>
            <a:r>
              <a:rPr lang="zh-CN" altLang="en-US" b="1" dirty="0"/>
              <a:t>语言连接</a:t>
            </a:r>
            <a:r>
              <a:rPr lang="en-US" altLang="zh-CN" b="1" dirty="0"/>
              <a:t>PostgreSQL</a:t>
            </a:r>
          </a:p>
          <a:p>
            <a:pPr marL="0" indent="0" algn="just">
              <a:buNone/>
            </a:pPr>
            <a:r>
              <a:rPr lang="en-US" altLang="zh-CN" sz="2000" dirty="0"/>
              <a:t>Python</a:t>
            </a:r>
            <a:r>
              <a:rPr lang="zh-CN" altLang="en-US" sz="2000" dirty="0"/>
              <a:t>语言想要连接数据库，通常都需要借助扩展包，我们这里以连接</a:t>
            </a:r>
            <a:r>
              <a:rPr lang="en-US" altLang="zh-CN" sz="2000" dirty="0"/>
              <a:t>PostgreSQL</a:t>
            </a:r>
            <a:r>
              <a:rPr lang="zh-CN" altLang="en-US" sz="2000" dirty="0"/>
              <a:t>为例；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CMD</a:t>
            </a:r>
            <a:r>
              <a:rPr lang="zh-CN" altLang="en-US" sz="2000" dirty="0"/>
              <a:t>或</a:t>
            </a:r>
            <a:r>
              <a:rPr lang="en-US" altLang="zh-CN" sz="2000" dirty="0"/>
              <a:t>Terminal</a:t>
            </a:r>
            <a:r>
              <a:rPr lang="zh-CN" altLang="en-US" sz="2000" dirty="0"/>
              <a:t>中输入如下命令，即可在指定环境中安装</a:t>
            </a:r>
            <a:r>
              <a:rPr lang="en-US" altLang="zh-CN" sz="2000" b="1" dirty="0" err="1"/>
              <a:t>sqlalchemy</a:t>
            </a:r>
            <a:r>
              <a:rPr lang="zh-CN" altLang="en-US" sz="2000" b="1" dirty="0"/>
              <a:t>包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 err="1"/>
              <a:t>Sqlalchemy</a:t>
            </a:r>
            <a:r>
              <a:rPr lang="zh-CN" altLang="en-US" sz="2000" dirty="0"/>
              <a:t>扩展包提供了能与多种数据库连接的函数</a:t>
            </a:r>
            <a:r>
              <a:rPr lang="en-US" altLang="zh-CN" sz="2000" b="1" dirty="0" err="1"/>
              <a:t>create_engine</a:t>
            </a:r>
            <a:r>
              <a:rPr lang="en-US" altLang="zh-CN" sz="2000" b="1" dirty="0"/>
              <a:t>()</a:t>
            </a:r>
            <a:r>
              <a:rPr lang="zh-CN" altLang="en-US" sz="2000" dirty="0"/>
              <a:t>，如果我们只用到该包中的某个函数，可以通过以下方式来加载所需函数，实现</a:t>
            </a:r>
            <a:r>
              <a:rPr lang="en-US" altLang="zh-CN" sz="2000" dirty="0"/>
              <a:t>Python</a:t>
            </a:r>
            <a:r>
              <a:rPr lang="zh-CN" altLang="en-US" sz="2000" dirty="0"/>
              <a:t>连接数据库的功能。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Python</a:t>
            </a:r>
            <a:r>
              <a:rPr lang="zh-CN" altLang="en-US" sz="2000" dirty="0"/>
              <a:t>利用</a:t>
            </a:r>
            <a:r>
              <a:rPr lang="en-US" altLang="zh-CN" sz="2000" dirty="0" err="1"/>
              <a:t>sqlalchemy</a:t>
            </a:r>
            <a:r>
              <a:rPr lang="zh-CN" altLang="en-US" sz="2000" dirty="0"/>
              <a:t>库中的</a:t>
            </a:r>
            <a:r>
              <a:rPr lang="en-US" altLang="zh-CN" sz="2000" b="1" dirty="0" err="1"/>
              <a:t>create_engine</a:t>
            </a:r>
            <a:r>
              <a:rPr lang="en-US" altLang="zh-CN" sz="2000" b="1" dirty="0"/>
              <a:t>()</a:t>
            </a:r>
            <a:r>
              <a:rPr lang="zh-CN" altLang="en-US" sz="2000" dirty="0"/>
              <a:t>函数</a:t>
            </a:r>
            <a:r>
              <a:rPr lang="zh-CN" altLang="en-US" sz="2000" b="1" dirty="0"/>
              <a:t>创建一个连接对象</a:t>
            </a:r>
            <a:r>
              <a:rPr lang="zh-CN" altLang="en-US" sz="2000" dirty="0"/>
              <a:t>来连接数据库。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语言连接数据库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A7FDF0-832F-4C78-9E8C-C8E2FF4A1A74}"/>
              </a:ext>
            </a:extLst>
          </p:cNvPr>
          <p:cNvSpPr/>
          <p:nvPr/>
        </p:nvSpPr>
        <p:spPr>
          <a:xfrm>
            <a:off x="4392693" y="271889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pip install 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sqlalchemy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7AC8C74-9E22-4E62-909F-8DD50CB43597}"/>
              </a:ext>
            </a:extLst>
          </p:cNvPr>
          <p:cNvSpPr/>
          <p:nvPr/>
        </p:nvSpPr>
        <p:spPr>
          <a:xfrm>
            <a:off x="3448362" y="3863085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sqlalchemy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create_engine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ED76DD5-7AF0-45F1-86A0-CB1FE4993550}"/>
              </a:ext>
            </a:extLst>
          </p:cNvPr>
          <p:cNvGrpSpPr/>
          <p:nvPr/>
        </p:nvGrpSpPr>
        <p:grpSpPr>
          <a:xfrm>
            <a:off x="1567691" y="4697995"/>
            <a:ext cx="9527029" cy="1600438"/>
            <a:chOff x="2420909" y="4651208"/>
            <a:chExt cx="9527029" cy="16004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6F093C6-002C-4F5D-8082-467E02BDA31B}"/>
                </a:ext>
              </a:extLst>
            </p:cNvPr>
            <p:cNvSpPr/>
            <p:nvPr/>
          </p:nvSpPr>
          <p:spPr>
            <a:xfrm>
              <a:off x="2420909" y="4651208"/>
              <a:ext cx="6914251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dirty="0">
                  <a:solidFill>
                    <a:srgbClr val="A0A1A7"/>
                  </a:solidFill>
                  <a:latin typeface="Consolas" panose="020B0609020204030204" pitchFamily="49" charset="0"/>
                </a:rPr>
                <a:t># </a:t>
              </a:r>
              <a:r>
                <a:rPr lang="zh-CN" altLang="en-US" sz="1400" i="1" dirty="0">
                  <a:solidFill>
                    <a:srgbClr val="A0A1A7"/>
                  </a:solidFill>
                  <a:latin typeface="Consolas" panose="020B0609020204030204" pitchFamily="49" charset="0"/>
                </a:rPr>
                <a:t>创建连接对象</a:t>
              </a:r>
              <a:endParaRPr lang="zh-CN" altLang="en-US" sz="1400" dirty="0">
                <a:solidFill>
                  <a:srgbClr val="5C5C5C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engine = </a:t>
              </a:r>
              <a:r>
                <a:rPr lang="en-US" altLang="zh-CN" sz="1400" dirty="0" err="1">
                  <a:solidFill>
                    <a:srgbClr val="5C5C5C"/>
                  </a:solidFill>
                  <a:latin typeface="Consolas" panose="020B0609020204030204" pitchFamily="49" charset="0"/>
                </a:rPr>
                <a:t>create_engine</a:t>
              </a:r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0" dirty="0">
                  <a:solidFill>
                    <a:srgbClr val="50A14F"/>
                  </a:solidFill>
                  <a:latin typeface="Consolas" panose="020B0609020204030204" pitchFamily="49" charset="0"/>
                </a:rPr>
                <a:t>'postgresql+psycopg2'</a:t>
              </a:r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CN" sz="1400" dirty="0">
                  <a:solidFill>
                    <a:srgbClr val="50A14F"/>
                  </a:solidFill>
                  <a:latin typeface="Consolas" panose="020B0609020204030204" pitchFamily="49" charset="0"/>
                </a:rPr>
                <a:t>'://'</a:t>
              </a:r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                      + </a:t>
              </a:r>
              <a:r>
                <a:rPr lang="en-US" altLang="zh-CN" sz="1400" dirty="0">
                  <a:solidFill>
                    <a:srgbClr val="50A14F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CN" sz="1400" dirty="0" err="1">
                  <a:solidFill>
                    <a:srgbClr val="50A14F"/>
                  </a:solidFill>
                  <a:latin typeface="Consolas" panose="020B0609020204030204" pitchFamily="49" charset="0"/>
                </a:rPr>
                <a:t>ACME_Lab</a:t>
              </a:r>
              <a:r>
                <a:rPr lang="en-US" altLang="zh-CN" sz="1400" dirty="0">
                  <a:solidFill>
                    <a:srgbClr val="50A14F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CN" sz="1400" dirty="0">
                  <a:solidFill>
                    <a:srgbClr val="50A14F"/>
                  </a:solidFill>
                  <a:latin typeface="Consolas" panose="020B0609020204030204" pitchFamily="49" charset="0"/>
                </a:rPr>
                <a:t>':'</a:t>
              </a:r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                      + </a:t>
              </a:r>
              <a:r>
                <a:rPr lang="en-US" altLang="zh-CN" sz="1400" dirty="0">
                  <a:solidFill>
                    <a:srgbClr val="50A14F"/>
                  </a:solidFill>
                  <a:latin typeface="Consolas" panose="020B0609020204030204" pitchFamily="49" charset="0"/>
                </a:rPr>
                <a:t>'********'</a:t>
              </a:r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CN" sz="1400" dirty="0">
                  <a:solidFill>
                    <a:srgbClr val="50A14F"/>
                  </a:solidFill>
                  <a:latin typeface="Consolas" panose="020B0609020204030204" pitchFamily="49" charset="0"/>
                </a:rPr>
                <a:t>'@'</a:t>
              </a:r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                      + </a:t>
              </a:r>
              <a:r>
                <a:rPr lang="en-US" altLang="zh-CN" sz="1400" dirty="0">
                  <a:solidFill>
                    <a:srgbClr val="50A14F"/>
                  </a:solidFill>
                  <a:latin typeface="Consolas" panose="020B0609020204030204" pitchFamily="49" charset="0"/>
                </a:rPr>
                <a:t>'localhost'</a:t>
              </a:r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CN" sz="1400" dirty="0">
                  <a:solidFill>
                    <a:srgbClr val="50A14F"/>
                  </a:solidFill>
                  <a:latin typeface="Consolas" panose="020B0609020204030204" pitchFamily="49" charset="0"/>
                </a:rPr>
                <a:t>':'</a:t>
              </a:r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                      + </a:t>
              </a:r>
              <a:r>
                <a:rPr lang="en-US" altLang="zh-CN" sz="1400" dirty="0">
                  <a:solidFill>
                    <a:srgbClr val="50A14F"/>
                  </a:solidFill>
                  <a:latin typeface="Consolas" panose="020B0609020204030204" pitchFamily="49" charset="0"/>
                </a:rPr>
                <a:t>'5432'</a:t>
              </a:r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CN" sz="1400" dirty="0">
                  <a:solidFill>
                    <a:srgbClr val="50A14F"/>
                  </a:solidFill>
                  <a:latin typeface="Consolas" panose="020B0609020204030204" pitchFamily="49" charset="0"/>
                </a:rPr>
                <a:t>'/'</a:t>
              </a:r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                       + </a:t>
              </a:r>
              <a:r>
                <a:rPr lang="en-US" altLang="zh-CN" sz="1400" dirty="0">
                  <a:solidFill>
                    <a:srgbClr val="50A14F"/>
                  </a:solidFill>
                  <a:latin typeface="Consolas" panose="020B0609020204030204" pitchFamily="49" charset="0"/>
                </a:rPr>
                <a:t>'Transportation Big Data'</a:t>
              </a:r>
              <a:r>
                <a:rPr lang="en-US" altLang="zh-CN" sz="1400" dirty="0">
                  <a:solidFill>
                    <a:srgbClr val="5C5C5C"/>
                  </a:solidFill>
                  <a:latin typeface="Consolas" panose="020B0609020204030204" pitchFamily="49" charset="0"/>
                </a:rPr>
                <a:t>)</a:t>
              </a:r>
              <a:endParaRPr lang="en-US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C4F610B-4AE0-4F15-BC36-DD6C42790BFC}"/>
                </a:ext>
              </a:extLst>
            </p:cNvPr>
            <p:cNvSpPr txBox="1"/>
            <p:nvPr/>
          </p:nvSpPr>
          <p:spPr>
            <a:xfrm>
              <a:off x="6024155" y="5716000"/>
              <a:ext cx="1354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端口号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8CF0D3C-F67A-4D39-8C68-9F1CB7C1A5CA}"/>
                </a:ext>
              </a:extLst>
            </p:cNvPr>
            <p:cNvSpPr txBox="1"/>
            <p:nvPr/>
          </p:nvSpPr>
          <p:spPr>
            <a:xfrm>
              <a:off x="6537952" y="5507861"/>
              <a:ext cx="1354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主机名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DD20A98-E594-4C63-BC8E-F7D1361A8B04}"/>
                </a:ext>
              </a:extLst>
            </p:cNvPr>
            <p:cNvSpPr txBox="1"/>
            <p:nvPr/>
          </p:nvSpPr>
          <p:spPr>
            <a:xfrm>
              <a:off x="6395827" y="5096014"/>
              <a:ext cx="1354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登录角色名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107BB27-2E08-4C82-87AB-C5EADE1C1D4A}"/>
                </a:ext>
              </a:extLst>
            </p:cNvPr>
            <p:cNvSpPr txBox="1"/>
            <p:nvPr/>
          </p:nvSpPr>
          <p:spPr>
            <a:xfrm>
              <a:off x="6510675" y="5297209"/>
              <a:ext cx="1354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登录角色密码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A6B16DB-090C-4CFC-AFED-993582C05882}"/>
                </a:ext>
              </a:extLst>
            </p:cNvPr>
            <p:cNvSpPr txBox="1"/>
            <p:nvPr/>
          </p:nvSpPr>
          <p:spPr>
            <a:xfrm>
              <a:off x="7347784" y="5943210"/>
              <a:ext cx="1354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数据库名称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3293907-8E59-461E-B03E-F5F53AFD0782}"/>
                </a:ext>
              </a:extLst>
            </p:cNvPr>
            <p:cNvSpPr txBox="1"/>
            <p:nvPr/>
          </p:nvSpPr>
          <p:spPr>
            <a:xfrm>
              <a:off x="7559424" y="4863059"/>
              <a:ext cx="4388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数据库类型，</a:t>
              </a:r>
              <a:r>
                <a:rPr lang="en-US" altLang="zh-CN" sz="1400" dirty="0"/>
                <a:t>PostgreSQL</a:t>
              </a:r>
              <a:r>
                <a:rPr lang="zh-CN" altLang="en-US" sz="1400" dirty="0"/>
                <a:t>使用</a:t>
              </a:r>
              <a:r>
                <a:rPr lang="en-US" altLang="zh-CN" sz="1400" dirty="0"/>
                <a:t>postgresql+psycopg2</a:t>
              </a:r>
              <a:r>
                <a:rPr lang="zh-CN" altLang="en-US" sz="1400" dirty="0"/>
                <a:t>即可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47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语言连接数据库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620C826E-5050-41AB-B8C1-7671D7EF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337482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Python</a:t>
            </a:r>
            <a:r>
              <a:rPr lang="zh-CN" altLang="en-US" b="1" dirty="0"/>
              <a:t>语言向</a:t>
            </a:r>
            <a:r>
              <a:rPr lang="en-US" altLang="zh-CN" b="1" dirty="0"/>
              <a:t>PostgreSQL</a:t>
            </a:r>
            <a:r>
              <a:rPr lang="zh-CN" altLang="en-US" b="1" dirty="0"/>
              <a:t>中写入数据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基于创建的连接对象和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中的</a:t>
            </a:r>
            <a:r>
              <a:rPr lang="en-US" altLang="zh-CN" sz="2000" b="1" dirty="0" err="1"/>
              <a:t>to_sql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函数</a:t>
            </a:r>
            <a:r>
              <a:rPr lang="zh-CN" altLang="en-US" sz="2000" dirty="0"/>
              <a:t>，我们可以向连接的数据库中写入数据表；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调用</a:t>
            </a:r>
            <a:r>
              <a:rPr lang="en-US" altLang="zh-CN" sz="2000" b="1" dirty="0" err="1"/>
              <a:t>to_sql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函数</a:t>
            </a:r>
            <a:r>
              <a:rPr lang="zh-CN" altLang="en-US" sz="2000" dirty="0"/>
              <a:t>，将之前处理好的“</a:t>
            </a:r>
            <a:r>
              <a:rPr lang="en-US" altLang="zh-CN" sz="2000" dirty="0" err="1"/>
              <a:t>new_data</a:t>
            </a:r>
            <a:r>
              <a:rPr lang="zh-CN" altLang="en-US" sz="2000" dirty="0"/>
              <a:t>”数据写入数据库中，代码如下：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D4A0BA-3939-40A9-B28A-569E8C280188}"/>
              </a:ext>
            </a:extLst>
          </p:cNvPr>
          <p:cNvSpPr/>
          <p:nvPr/>
        </p:nvSpPr>
        <p:spPr>
          <a:xfrm>
            <a:off x="362691" y="2698200"/>
            <a:ext cx="11279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5C5C5C"/>
                </a:solidFill>
                <a:latin typeface="Consolas" panose="020B0609020204030204" pitchFamily="49" charset="0"/>
              </a:rPr>
              <a:t>new_data.to_sql</a:t>
            </a:r>
            <a:r>
              <a:rPr lang="en-US" altLang="zh-CN" sz="1400" dirty="0">
                <a:solidFill>
                  <a:srgbClr val="5C5C5C"/>
                </a:solidFill>
                <a:latin typeface="Consolas" panose="020B0609020204030204" pitchFamily="49" charset="0"/>
              </a:rPr>
              <a:t>(name = </a:t>
            </a:r>
            <a:r>
              <a:rPr lang="en-US" altLang="zh-CN" sz="14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50A14F"/>
                </a:solidFill>
                <a:latin typeface="Consolas" panose="020B0609020204030204" pitchFamily="49" charset="0"/>
              </a:rPr>
              <a:t>overweight_data</a:t>
            </a:r>
            <a:r>
              <a:rPr lang="en-US" altLang="zh-CN" sz="14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5C5C5C"/>
                </a:solidFill>
                <a:latin typeface="Consolas" panose="020B0609020204030204" pitchFamily="49" charset="0"/>
              </a:rPr>
              <a:t>, schema = </a:t>
            </a:r>
            <a:r>
              <a:rPr lang="en-US" altLang="zh-CN" sz="1400" dirty="0">
                <a:solidFill>
                  <a:srgbClr val="50A14F"/>
                </a:solidFill>
                <a:latin typeface="Consolas" panose="020B0609020204030204" pitchFamily="49" charset="0"/>
              </a:rPr>
              <a:t>'public'</a:t>
            </a:r>
            <a:r>
              <a:rPr lang="en-US" altLang="zh-CN" sz="1400" dirty="0">
                <a:solidFill>
                  <a:srgbClr val="5C5C5C"/>
                </a:solidFill>
                <a:latin typeface="Consolas" panose="020B0609020204030204" pitchFamily="49" charset="0"/>
              </a:rPr>
              <a:t>, con = engine, </a:t>
            </a:r>
            <a:r>
              <a:rPr lang="en-US" altLang="zh-CN" sz="1400" dirty="0" err="1">
                <a:solidFill>
                  <a:srgbClr val="5C5C5C"/>
                </a:solidFill>
                <a:latin typeface="Consolas" panose="020B0609020204030204" pitchFamily="49" charset="0"/>
              </a:rPr>
              <a:t>if_exists</a:t>
            </a:r>
            <a:r>
              <a:rPr lang="en-US" altLang="zh-CN" sz="1400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0A14F"/>
                </a:solidFill>
                <a:latin typeface="Consolas" panose="020B0609020204030204" pitchFamily="49" charset="0"/>
              </a:rPr>
              <a:t>'replace'</a:t>
            </a:r>
            <a:r>
              <a:rPr lang="en-US" altLang="zh-CN" sz="1400" dirty="0">
                <a:solidFill>
                  <a:srgbClr val="5C5C5C"/>
                </a:solidFill>
                <a:latin typeface="Consolas" panose="020B0609020204030204" pitchFamily="49" charset="0"/>
              </a:rPr>
              <a:t>, index = </a:t>
            </a:r>
            <a:r>
              <a:rPr lang="en-US" altLang="zh-CN" sz="1400" dirty="0">
                <a:solidFill>
                  <a:srgbClr val="0184BB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DABAFFB-1E28-40AE-986F-440D432D12FB}"/>
              </a:ext>
            </a:extLst>
          </p:cNvPr>
          <p:cNvGrpSpPr/>
          <p:nvPr/>
        </p:nvGrpSpPr>
        <p:grpSpPr>
          <a:xfrm>
            <a:off x="2909734" y="3086199"/>
            <a:ext cx="6372532" cy="3164224"/>
            <a:chOff x="2909734" y="3086199"/>
            <a:chExt cx="6372532" cy="316422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B34AADF-C514-4446-9BB3-01949D78E578}"/>
                </a:ext>
              </a:extLst>
            </p:cNvPr>
            <p:cNvGrpSpPr/>
            <p:nvPr/>
          </p:nvGrpSpPr>
          <p:grpSpPr>
            <a:xfrm>
              <a:off x="2909734" y="3086199"/>
              <a:ext cx="6372532" cy="3164224"/>
              <a:chOff x="2909734" y="3086199"/>
              <a:chExt cx="6372532" cy="3164224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7C5CC136-A026-4760-8EA9-F125E4B93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09734" y="3086199"/>
                <a:ext cx="6372532" cy="3164224"/>
              </a:xfrm>
              <a:prstGeom prst="rect">
                <a:avLst/>
              </a:prstGeom>
            </p:spPr>
          </p:pic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434F872-5D86-401B-8B70-2DD29A7EC30B}"/>
                  </a:ext>
                </a:extLst>
              </p:cNvPr>
              <p:cNvSpPr/>
              <p:nvPr/>
            </p:nvSpPr>
            <p:spPr>
              <a:xfrm>
                <a:off x="3686185" y="6019381"/>
                <a:ext cx="644515" cy="1260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77CBB9C-5B77-4E2D-879D-EAD705E0CC02}"/>
                </a:ext>
              </a:extLst>
            </p:cNvPr>
            <p:cNvSpPr/>
            <p:nvPr/>
          </p:nvSpPr>
          <p:spPr>
            <a:xfrm>
              <a:off x="3490129" y="4725568"/>
              <a:ext cx="319871" cy="1260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509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语言连接数据库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620C826E-5050-41AB-B8C1-7671D7EF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78881"/>
            <a:ext cx="10544725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Python</a:t>
            </a:r>
            <a:r>
              <a:rPr lang="zh-CN" altLang="en-US" b="1" dirty="0"/>
              <a:t>语言从</a:t>
            </a:r>
            <a:r>
              <a:rPr lang="en-US" altLang="zh-CN" b="1" dirty="0"/>
              <a:t>PostgreSQL</a:t>
            </a:r>
            <a:r>
              <a:rPr lang="zh-CN" altLang="en-US" b="1" dirty="0"/>
              <a:t>中读取数据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基于创建的连接对象和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中的</a:t>
            </a:r>
            <a:r>
              <a:rPr lang="en-US" altLang="zh-CN" sz="2000" b="1" dirty="0" err="1"/>
              <a:t>read_sql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函数</a:t>
            </a:r>
            <a:r>
              <a:rPr lang="zh-CN" altLang="en-US" sz="2000" dirty="0"/>
              <a:t>，我们可以从连接的数据库中读取数据表；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调用</a:t>
            </a:r>
            <a:r>
              <a:rPr lang="en-US" altLang="zh-CN" sz="2000" b="1" dirty="0" err="1"/>
              <a:t>read_sql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函数</a:t>
            </a:r>
            <a:r>
              <a:rPr lang="zh-CN" altLang="en-US" sz="2000" dirty="0"/>
              <a:t>，读取连接数据库中的“</a:t>
            </a:r>
            <a:r>
              <a:rPr lang="en-US" altLang="zh-CN" sz="2000" dirty="0" err="1"/>
              <a:t>overweight_data</a:t>
            </a:r>
            <a:r>
              <a:rPr lang="zh-CN" altLang="en-US" sz="2000" dirty="0"/>
              <a:t>”表格，代码如下：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8D37A7-CD64-4C9A-B7AA-56F0F3069E5B}"/>
              </a:ext>
            </a:extLst>
          </p:cNvPr>
          <p:cNvSpPr/>
          <p:nvPr/>
        </p:nvSpPr>
        <p:spPr>
          <a:xfrm>
            <a:off x="1412469" y="2648074"/>
            <a:ext cx="914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read_data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pd.read_sql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'SELECT * FROM </a:t>
            </a:r>
            <a:r>
              <a:rPr lang="en-US" altLang="zh-CN" dirty="0" err="1">
                <a:solidFill>
                  <a:srgbClr val="50A14F"/>
                </a:solidFill>
                <a:latin typeface="Consolas" panose="020B0609020204030204" pitchFamily="49" charset="0"/>
              </a:rPr>
              <a:t>overweight_data'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,con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= engine)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35B4BFD-ABC0-4A5A-84B6-AF42AE29D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01" y="3017406"/>
            <a:ext cx="8506157" cy="324675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5CC2D96-97BD-491B-B10E-3B681D7A43AD}"/>
              </a:ext>
            </a:extLst>
          </p:cNvPr>
          <p:cNvSpPr/>
          <p:nvPr/>
        </p:nvSpPr>
        <p:spPr>
          <a:xfrm>
            <a:off x="6291273" y="5305006"/>
            <a:ext cx="1285865" cy="229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458EA7D-0381-477A-B016-C8392300579D}"/>
              </a:ext>
            </a:extLst>
          </p:cNvPr>
          <p:cNvCxnSpPr>
            <a:cxnSpLocks/>
          </p:cNvCxnSpPr>
          <p:nvPr/>
        </p:nvCxnSpPr>
        <p:spPr>
          <a:xfrm flipH="1" flipV="1">
            <a:off x="2387600" y="3689350"/>
            <a:ext cx="3903674" cy="1615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68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语言与大数据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620C826E-5050-41AB-B8C1-7671D7EF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Python</a:t>
            </a:r>
            <a:r>
              <a:rPr lang="zh-CN" altLang="en-US" b="1" dirty="0"/>
              <a:t>语言在大数据中的地位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A3A730-8168-4157-B690-96BD5955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22" y="1945325"/>
            <a:ext cx="8999115" cy="42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0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语言安装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10/22/2021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Anaconda</a:t>
            </a:r>
            <a:r>
              <a:rPr lang="zh-CN" altLang="en-US" b="1" dirty="0"/>
              <a:t>下载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000" dirty="0"/>
              <a:t>Anaconda</a:t>
            </a:r>
            <a:r>
              <a:rPr lang="zh-CN" altLang="en-US" sz="2000" dirty="0"/>
              <a:t>是一款免费开源软件，支持多种操作系统，内置多种</a:t>
            </a:r>
            <a:r>
              <a:rPr lang="en-US" altLang="zh-CN" sz="2000" dirty="0"/>
              <a:t>Python</a:t>
            </a:r>
            <a:r>
              <a:rPr lang="zh-CN" altLang="en-US" sz="2000" dirty="0"/>
              <a:t>版本，集成多个编译器，以及众多预安装的可用于数据分析的第三方包；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自带一个名为</a:t>
            </a:r>
            <a:r>
              <a:rPr lang="en-US" altLang="zh-CN" sz="2000" dirty="0" err="1"/>
              <a:t>Conda</a:t>
            </a:r>
            <a:r>
              <a:rPr lang="zh-CN" altLang="en-US" sz="2000" dirty="0"/>
              <a:t>的模块，可以非常轻松地建立起使用不同</a:t>
            </a:r>
            <a:r>
              <a:rPr lang="en-US" altLang="zh-CN" sz="2000" dirty="0"/>
              <a:t>Python</a:t>
            </a:r>
            <a:r>
              <a:rPr lang="zh-CN" altLang="en-US" sz="2000" dirty="0"/>
              <a:t>版本的数据环境，将需求不同的项目进行隔离，方便管理；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对于依赖性比较复杂的第三方包，通过</a:t>
            </a:r>
            <a:r>
              <a:rPr lang="en-US" altLang="zh-CN" sz="2000" dirty="0" err="1"/>
              <a:t>Conda</a:t>
            </a:r>
            <a:r>
              <a:rPr lang="zh-CN" altLang="en-US" sz="2000" dirty="0"/>
              <a:t>安装可以把依赖的包都装进对应的数据环境。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利用</a:t>
            </a:r>
            <a:r>
              <a:rPr lang="zh-CN" altLang="en-US" sz="2000" b="1" dirty="0"/>
              <a:t>清华镜像下载</a:t>
            </a:r>
            <a:r>
              <a:rPr lang="zh-CN" altLang="en-US" sz="2000" dirty="0"/>
              <a:t>，速度较快；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下载地址：</a:t>
            </a:r>
            <a:r>
              <a:rPr lang="en-US" altLang="zh-CN" sz="2000" dirty="0">
                <a:hlinkClick r:id="rId3"/>
              </a:rPr>
              <a:t>https://mirrors.tuna.tsinghua.edu.cn/anaconda/archive/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找出</a:t>
            </a:r>
            <a:r>
              <a:rPr lang="zh-CN" altLang="en-US" sz="2000" b="1" dirty="0"/>
              <a:t>对应自己操作系统</a:t>
            </a:r>
            <a:r>
              <a:rPr lang="zh-CN" altLang="en-US" sz="2000" dirty="0"/>
              <a:t>的版本后，下载即可。</a:t>
            </a:r>
            <a:endParaRPr lang="af-ZA" altLang="zh-CN" sz="2000" dirty="0"/>
          </a:p>
          <a:p>
            <a:pPr marL="0" indent="0">
              <a:buNone/>
            </a:pPr>
            <a:endParaRPr lang="af-ZA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05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语言安装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10/22/2021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Anaconda</a:t>
            </a:r>
            <a:r>
              <a:rPr lang="zh-CN" altLang="en-US" b="1" dirty="0"/>
              <a:t>安装</a:t>
            </a:r>
            <a:endParaRPr lang="en-US" altLang="zh-CN" b="1" dirty="0"/>
          </a:p>
          <a:p>
            <a:pPr marL="0" indent="0" algn="just">
              <a:buNone/>
            </a:pPr>
            <a:r>
              <a:rPr lang="zh-CN" altLang="en-US" sz="2000" dirty="0"/>
              <a:t>下载好安装包后，按照提示和说明进行安装即可。但需要注意以下两点：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）确保安装路径内的所有文件夹都是纯英文字符，且不含空格；</a:t>
            </a:r>
          </a:p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）如果使用的是</a:t>
            </a:r>
            <a:r>
              <a:rPr lang="en-US" altLang="zh-CN" sz="2000" dirty="0"/>
              <a:t>Windows</a:t>
            </a:r>
            <a:r>
              <a:rPr lang="zh-CN" altLang="en-US" sz="2000" dirty="0"/>
              <a:t>程序，当执行到以下安装步骤时，请勾选第一复选项，把</a:t>
            </a:r>
            <a:r>
              <a:rPr lang="en-US" altLang="zh-CN" sz="2000" b="1" dirty="0"/>
              <a:t>Anaconda</a:t>
            </a:r>
            <a:r>
              <a:rPr lang="zh-CN" altLang="en-US" sz="2000" b="1" dirty="0"/>
              <a:t>路径加入到系统环境变量</a:t>
            </a:r>
            <a:r>
              <a:rPr lang="zh-CN" altLang="en-US" sz="2000" dirty="0"/>
              <a:t>，在不使用</a:t>
            </a:r>
            <a:r>
              <a:rPr lang="en-US" altLang="zh-CN" sz="2000" dirty="0"/>
              <a:t>Anaconda Navigator</a:t>
            </a:r>
            <a:r>
              <a:rPr lang="zh-CN" altLang="en-US" sz="2000" dirty="0"/>
              <a:t>情况下，打开</a:t>
            </a:r>
            <a:r>
              <a:rPr lang="en-US" altLang="zh-CN" sz="2000" dirty="0"/>
              <a:t>Window</a:t>
            </a:r>
            <a:r>
              <a:rPr lang="zh-CN" altLang="en-US" sz="2000" dirty="0"/>
              <a:t>系统的命令提示符（</a:t>
            </a:r>
            <a:r>
              <a:rPr lang="en-US" altLang="zh-CN" sz="2000" dirty="0"/>
              <a:t>CMD</a:t>
            </a:r>
            <a:r>
              <a:rPr lang="zh-CN" altLang="en-US" sz="2000" dirty="0"/>
              <a:t>）可以直接使用</a:t>
            </a:r>
            <a:r>
              <a:rPr lang="en-US" altLang="zh-CN" sz="2000" dirty="0" err="1"/>
              <a:t>Conda</a:t>
            </a:r>
            <a:r>
              <a:rPr lang="zh-CN" altLang="en-US" sz="2000" dirty="0"/>
              <a:t>对</a:t>
            </a:r>
            <a:r>
              <a:rPr lang="en-US" altLang="zh-CN" sz="2000" dirty="0"/>
              <a:t>Anaconda</a:t>
            </a:r>
            <a:r>
              <a:rPr lang="zh-CN" altLang="en-US" sz="2000" dirty="0"/>
              <a:t>进行操作，速度较快。</a:t>
            </a:r>
            <a:endParaRPr lang="af-ZA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41A5239-3B39-4426-95CD-0A00246DBEEB}"/>
              </a:ext>
            </a:extLst>
          </p:cNvPr>
          <p:cNvGrpSpPr/>
          <p:nvPr/>
        </p:nvGrpSpPr>
        <p:grpSpPr>
          <a:xfrm>
            <a:off x="4108040" y="3683281"/>
            <a:ext cx="3975920" cy="2658917"/>
            <a:chOff x="4108040" y="3683281"/>
            <a:chExt cx="3975920" cy="265891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0A183DE-525B-42F5-81B6-0BD0865EDC0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108040" y="3683281"/>
              <a:ext cx="3975920" cy="2658917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F31AD38-A01B-4544-8054-9CE3F733D377}"/>
                </a:ext>
              </a:extLst>
            </p:cNvPr>
            <p:cNvSpPr/>
            <p:nvPr/>
          </p:nvSpPr>
          <p:spPr>
            <a:xfrm>
              <a:off x="4436326" y="4467225"/>
              <a:ext cx="2878874" cy="1714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107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语言安装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10/22/2021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Spyder</a:t>
            </a:r>
            <a:r>
              <a:rPr lang="zh-CN" altLang="en-US" b="1" dirty="0"/>
              <a:t>使用</a:t>
            </a:r>
            <a:endParaRPr lang="en-US" altLang="zh-CN" b="1" dirty="0"/>
          </a:p>
          <a:p>
            <a:pPr marL="0" indent="0" algn="just">
              <a:buNone/>
            </a:pPr>
            <a:r>
              <a:rPr lang="en-US" altLang="zh-CN" sz="2000" dirty="0"/>
              <a:t>Spyder</a:t>
            </a:r>
            <a:r>
              <a:rPr lang="zh-CN" altLang="en-US" sz="2000" dirty="0"/>
              <a:t>是一款的基于</a:t>
            </a:r>
            <a:r>
              <a:rPr lang="en-US" altLang="zh-CN" sz="2000" dirty="0"/>
              <a:t>Python</a:t>
            </a:r>
            <a:r>
              <a:rPr lang="zh-CN" altLang="en-US" sz="2000" dirty="0"/>
              <a:t>语言的集成开发环境（</a:t>
            </a:r>
            <a:r>
              <a:rPr lang="en-US" altLang="zh-CN" sz="2000" dirty="0"/>
              <a:t>IDE</a:t>
            </a:r>
            <a:r>
              <a:rPr lang="zh-CN" altLang="en-US" sz="2000" dirty="0"/>
              <a:t>，</a:t>
            </a:r>
            <a:r>
              <a:rPr lang="en-US" altLang="zh-CN" sz="2000" dirty="0"/>
              <a:t>Integrated Development Environment</a:t>
            </a:r>
            <a:r>
              <a:rPr lang="zh-CN" altLang="en-US" sz="2000" dirty="0"/>
              <a:t>），可以在安装好的</a:t>
            </a:r>
            <a:r>
              <a:rPr lang="en-US" altLang="zh-CN" sz="2000" dirty="0"/>
              <a:t>Anaconda Navigator</a:t>
            </a:r>
            <a:r>
              <a:rPr lang="zh-CN" altLang="en-US" sz="2000" dirty="0"/>
              <a:t>中找到并启动它。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02631E-1EF9-4D19-A10C-1DFACEAE0949}"/>
              </a:ext>
            </a:extLst>
          </p:cNvPr>
          <p:cNvGrpSpPr/>
          <p:nvPr/>
        </p:nvGrpSpPr>
        <p:grpSpPr>
          <a:xfrm>
            <a:off x="1659255" y="2482052"/>
            <a:ext cx="8934450" cy="3704074"/>
            <a:chOff x="1659255" y="2482052"/>
            <a:chExt cx="8934450" cy="370407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6F88967-5D46-47B4-8C3F-5BCF772D7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9255" y="2482052"/>
              <a:ext cx="8934450" cy="3704074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382ABE7-9FFB-4974-9304-F0B379D4CD14}"/>
                </a:ext>
              </a:extLst>
            </p:cNvPr>
            <p:cNvSpPr/>
            <p:nvPr/>
          </p:nvSpPr>
          <p:spPr>
            <a:xfrm>
              <a:off x="3883876" y="4667249"/>
              <a:ext cx="1269149" cy="13811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605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语言安装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10/22/2021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Spyder</a:t>
            </a:r>
            <a:r>
              <a:rPr lang="zh-CN" altLang="en-US" b="1" dirty="0"/>
              <a:t>使用</a:t>
            </a:r>
            <a:endParaRPr lang="en-US" altLang="zh-CN" b="1" dirty="0"/>
          </a:p>
          <a:p>
            <a:pPr marL="0" indent="0" algn="just">
              <a:buNone/>
            </a:pPr>
            <a:r>
              <a:rPr lang="zh-CN" altLang="en-US" sz="2000" dirty="0"/>
              <a:t>相较于其他集成开发环境，</a:t>
            </a:r>
            <a:r>
              <a:rPr lang="en-US" altLang="zh-CN" sz="2000" dirty="0"/>
              <a:t>Spyder</a:t>
            </a:r>
            <a:r>
              <a:rPr lang="zh-CN" altLang="en-US" sz="2000" dirty="0"/>
              <a:t>简单易懂的用户界面和独有的</a:t>
            </a:r>
            <a:r>
              <a:rPr lang="zh-CN" altLang="en-US" sz="2000" b="1" dirty="0"/>
              <a:t>变量管理器</a:t>
            </a:r>
            <a:r>
              <a:rPr lang="zh-CN" altLang="en-US" sz="2000" dirty="0"/>
              <a:t>非常适合</a:t>
            </a:r>
            <a:r>
              <a:rPr lang="en-US" altLang="zh-CN" sz="2000" dirty="0"/>
              <a:t>Python</a:t>
            </a:r>
            <a:r>
              <a:rPr lang="zh-CN" altLang="en-US" sz="2000" dirty="0"/>
              <a:t>初学者以及数据分析工作者使用，之后的案例操作都将基于</a:t>
            </a:r>
            <a:r>
              <a:rPr lang="en-US" altLang="zh-CN" sz="2000" dirty="0"/>
              <a:t>Spyder</a:t>
            </a:r>
            <a:r>
              <a:rPr lang="zh-CN" altLang="en-US" sz="2000" dirty="0"/>
              <a:t>来进行展示，因为它拥有</a:t>
            </a:r>
            <a:r>
              <a:rPr lang="zh-CN" altLang="en-US" sz="2000" b="1" dirty="0"/>
              <a:t>更好的数据可视化界面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497EFC5-4B2C-40AC-8458-2E443D2B42C8}"/>
              </a:ext>
            </a:extLst>
          </p:cNvPr>
          <p:cNvGrpSpPr/>
          <p:nvPr/>
        </p:nvGrpSpPr>
        <p:grpSpPr>
          <a:xfrm>
            <a:off x="756650" y="2746957"/>
            <a:ext cx="10678700" cy="3439169"/>
            <a:chOff x="756650" y="2746957"/>
            <a:chExt cx="10678700" cy="343916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3188E4C-F68D-4624-9F51-F9FEBB3A5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650" y="2746957"/>
              <a:ext cx="10678700" cy="3439169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B9DF434-1811-44C2-8389-7057D46E8D7E}"/>
                </a:ext>
              </a:extLst>
            </p:cNvPr>
            <p:cNvSpPr/>
            <p:nvPr/>
          </p:nvSpPr>
          <p:spPr>
            <a:xfrm>
              <a:off x="8425396" y="5579119"/>
              <a:ext cx="924343" cy="4254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586B14-62DB-4123-9E41-663D31E5FB17}"/>
                </a:ext>
              </a:extLst>
            </p:cNvPr>
            <p:cNvSpPr/>
            <p:nvPr/>
          </p:nvSpPr>
          <p:spPr>
            <a:xfrm>
              <a:off x="6710897" y="3901440"/>
              <a:ext cx="611923" cy="2819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7144E06-94A4-4DBA-BEF6-FD841ACA2B29}"/>
              </a:ext>
            </a:extLst>
          </p:cNvPr>
          <p:cNvCxnSpPr/>
          <p:nvPr/>
        </p:nvCxnSpPr>
        <p:spPr>
          <a:xfrm flipH="1" flipV="1">
            <a:off x="7322820" y="4315968"/>
            <a:ext cx="1400556" cy="1005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176E6D7-9599-430C-B6F4-06F2F1DFE069}"/>
              </a:ext>
            </a:extLst>
          </p:cNvPr>
          <p:cNvCxnSpPr>
            <a:cxnSpLocks/>
          </p:cNvCxnSpPr>
          <p:nvPr/>
        </p:nvCxnSpPr>
        <p:spPr>
          <a:xfrm flipH="1" flipV="1">
            <a:off x="2121408" y="3666744"/>
            <a:ext cx="4523232" cy="234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02955-6833-43B3-88D1-FA9E5CBC2210}"/>
              </a:ext>
            </a:extLst>
          </p:cNvPr>
          <p:cNvSpPr txBox="1"/>
          <p:nvPr/>
        </p:nvSpPr>
        <p:spPr>
          <a:xfrm>
            <a:off x="8723376" y="5259929"/>
            <a:ext cx="3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1C8CDB-D91B-47CB-830B-613008F13D9F}"/>
              </a:ext>
            </a:extLst>
          </p:cNvPr>
          <p:cNvSpPr txBox="1"/>
          <p:nvPr/>
        </p:nvSpPr>
        <p:spPr>
          <a:xfrm>
            <a:off x="6885814" y="4154786"/>
            <a:ext cx="3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4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语言读取文件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AC031346-678D-4D00-A20F-2314BB74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python</a:t>
            </a:r>
            <a:r>
              <a:rPr lang="zh-CN" altLang="en-US" b="1" dirty="0"/>
              <a:t>语言读取</a:t>
            </a:r>
            <a:r>
              <a:rPr lang="en-US" altLang="zh-CN" b="1" dirty="0"/>
              <a:t>csv</a:t>
            </a:r>
            <a:r>
              <a:rPr lang="zh-CN" altLang="en-US" b="1" dirty="0"/>
              <a:t>文件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000" dirty="0"/>
              <a:t>Python</a:t>
            </a:r>
            <a:r>
              <a:rPr lang="zh-CN" altLang="en-US" sz="2000" dirty="0"/>
              <a:t>中集成了大量能够读写数据的扩展包，其中最负盛名的便是</a:t>
            </a:r>
            <a:r>
              <a:rPr lang="en-US" altLang="zh-CN" sz="2000" b="1" dirty="0"/>
              <a:t>Pandas</a:t>
            </a:r>
            <a:r>
              <a:rPr lang="zh-CN" altLang="en-US" sz="2000" dirty="0"/>
              <a:t>数据科学包；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它具有独特的</a:t>
            </a:r>
            <a:r>
              <a:rPr lang="en-US" altLang="zh-CN" sz="2000" b="1" dirty="0" err="1"/>
              <a:t>DataFrame</a:t>
            </a:r>
            <a:r>
              <a:rPr lang="zh-CN" altLang="en-US" sz="2000" b="1" dirty="0"/>
              <a:t>数据结构</a:t>
            </a:r>
            <a:r>
              <a:rPr lang="zh-CN" altLang="en-US" sz="2000" dirty="0"/>
              <a:t>，这是一个与</a:t>
            </a:r>
            <a:r>
              <a:rPr lang="en-US" altLang="zh-CN" sz="2000" dirty="0"/>
              <a:t>Excel</a:t>
            </a:r>
            <a:r>
              <a:rPr lang="zh-CN" altLang="en-US" sz="2000" dirty="0"/>
              <a:t>十分相似的表格型数据结构，具有处理数据高效，支持异构数据类型等诸多优点，很多语言逻辑都和</a:t>
            </a:r>
            <a:r>
              <a:rPr lang="en-US" altLang="zh-CN" sz="2000" dirty="0"/>
              <a:t>Excel</a:t>
            </a:r>
            <a:r>
              <a:rPr lang="zh-CN" altLang="en-US" sz="2000" dirty="0"/>
              <a:t>相似，极易上手；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CMD</a:t>
            </a:r>
            <a:r>
              <a:rPr lang="zh-CN" altLang="en-US" sz="2000" dirty="0"/>
              <a:t>或</a:t>
            </a:r>
            <a:r>
              <a:rPr lang="en-US" altLang="zh-CN" sz="2000" dirty="0"/>
              <a:t>Terminal</a:t>
            </a:r>
            <a:r>
              <a:rPr lang="zh-CN" altLang="en-US" sz="2000" dirty="0"/>
              <a:t>中输入如下命令，即可在指定环境中安装</a:t>
            </a:r>
            <a:r>
              <a:rPr lang="en-US" altLang="zh-CN" sz="2000" dirty="0"/>
              <a:t>Pandas</a:t>
            </a:r>
            <a:r>
              <a:rPr lang="zh-CN" altLang="en-US" sz="2000" dirty="0"/>
              <a:t>包。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DADBCA-207A-4D9E-A84C-9EDE5B5C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41" y="3858658"/>
            <a:ext cx="4414520" cy="215552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58BB9E-A553-4F24-9503-00CB2E186FA2}"/>
              </a:ext>
            </a:extLst>
          </p:cNvPr>
          <p:cNvSpPr/>
          <p:nvPr/>
        </p:nvSpPr>
        <p:spPr>
          <a:xfrm>
            <a:off x="4737294" y="3363171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conda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install pandas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476B86-6CFA-4170-92B7-858E3A5FB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004" y="3864193"/>
            <a:ext cx="5784155" cy="215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9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语言读取文件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AC031346-678D-4D00-A20F-2314BB74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python</a:t>
            </a:r>
            <a:r>
              <a:rPr lang="zh-CN" altLang="en-US" b="1" dirty="0"/>
              <a:t>语言读取</a:t>
            </a:r>
            <a:r>
              <a:rPr lang="en-US" altLang="zh-CN" b="1" dirty="0"/>
              <a:t>csv</a:t>
            </a:r>
            <a:r>
              <a:rPr lang="zh-CN" altLang="en-US" b="1" dirty="0"/>
              <a:t>文件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我们以读取</a:t>
            </a:r>
            <a:r>
              <a:rPr lang="en-US" altLang="zh-CN" sz="2000" dirty="0"/>
              <a:t>csv</a:t>
            </a:r>
            <a:r>
              <a:rPr lang="zh-CN" altLang="en-US" sz="2000" dirty="0"/>
              <a:t>文件为例，运行下方代码，可以读取与脚本文件同一路径下的</a:t>
            </a:r>
            <a:r>
              <a:rPr lang="en-US" altLang="zh-CN" sz="2000" dirty="0"/>
              <a:t>CSV</a:t>
            </a:r>
            <a:r>
              <a:rPr lang="zh-CN" altLang="en-US" sz="2000" dirty="0"/>
              <a:t>文件；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可以发现，以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形式读入的数据和</a:t>
            </a:r>
            <a:r>
              <a:rPr lang="en-US" altLang="zh-CN" sz="2000" dirty="0"/>
              <a:t>excel</a:t>
            </a:r>
            <a:r>
              <a:rPr lang="zh-CN" altLang="en-US" sz="2000" dirty="0"/>
              <a:t>表格十分相似。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E31E70-0004-47A7-84AB-CC84A64B3698}"/>
              </a:ext>
            </a:extLst>
          </p:cNvPr>
          <p:cNvSpPr/>
          <p:nvPr/>
        </p:nvSpPr>
        <p:spPr>
          <a:xfrm>
            <a:off x="2057399" y="2187973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pandas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as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raw_data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'21</a:t>
            </a:r>
            <a:r>
              <a:rPr lang="zh-CN" altLang="en-US" dirty="0">
                <a:solidFill>
                  <a:srgbClr val="50A14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6</a:t>
            </a:r>
            <a:r>
              <a:rPr lang="zh-CN" altLang="en-US" dirty="0">
                <a:solidFill>
                  <a:srgbClr val="50A14F"/>
                </a:solidFill>
                <a:latin typeface="Consolas" panose="020B0609020204030204" pitchFamily="49" charset="0"/>
              </a:rPr>
              <a:t>月实时数据南京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G205</a:t>
            </a:r>
            <a:r>
              <a:rPr lang="zh-CN" altLang="en-US" dirty="0">
                <a:solidFill>
                  <a:srgbClr val="50A14F"/>
                </a:solidFill>
                <a:latin typeface="Consolas" panose="020B0609020204030204" pitchFamily="49" charset="0"/>
              </a:rPr>
              <a:t>里桥工区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.csv'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AEAD48-1738-40C9-8D27-876F0D59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52" y="3366146"/>
            <a:ext cx="8856295" cy="281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8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语言读取文件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AC031346-678D-4D00-A20F-2314BB74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数据介绍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读入的数据是高速卡口</a:t>
            </a:r>
            <a:r>
              <a:rPr lang="zh-CN" altLang="en-US" sz="2000" b="1" dirty="0"/>
              <a:t>治理货车超重数据</a:t>
            </a:r>
            <a:r>
              <a:rPr lang="zh-CN" altLang="en-US" sz="2000" dirty="0"/>
              <a:t>，列名分别为卡口名称，检测日期和时间，车辆类型，车重，车辆轴数，当前速度，所属车辆类型限重。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643C94-AD22-464D-83FD-CA00755E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36" y="2742203"/>
            <a:ext cx="904048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1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语言数据处理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AC031346-678D-4D00-A20F-2314BB74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python</a:t>
            </a:r>
            <a:r>
              <a:rPr lang="zh-CN" altLang="en-US" b="1" dirty="0"/>
              <a:t>语言处理缺失值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若想要将读入数据中的缺失值用</a:t>
            </a:r>
            <a:r>
              <a:rPr lang="zh-CN" altLang="en-US" sz="2000" b="1" dirty="0"/>
              <a:t>某个数填补</a:t>
            </a:r>
            <a:r>
              <a:rPr lang="zh-CN" altLang="en-US" sz="2000" dirty="0"/>
              <a:t>，可以调用</a:t>
            </a:r>
            <a:r>
              <a:rPr lang="en-US" altLang="zh-CN" sz="2000" dirty="0"/>
              <a:t>Pandas</a:t>
            </a:r>
            <a:r>
              <a:rPr lang="zh-CN" altLang="en-US" sz="2000" dirty="0"/>
              <a:t>包中的</a:t>
            </a:r>
            <a:r>
              <a:rPr lang="en-US" altLang="zh-CN" sz="2000" dirty="0" err="1"/>
              <a:t>fillna</a:t>
            </a:r>
            <a:r>
              <a:rPr lang="en-US" altLang="zh-CN" sz="2000" dirty="0"/>
              <a:t>()</a:t>
            </a:r>
            <a:r>
              <a:rPr lang="zh-CN" altLang="en-US" sz="2000" dirty="0"/>
              <a:t>函数，我们这里以</a:t>
            </a:r>
            <a:r>
              <a:rPr lang="en-US" altLang="zh-CN" sz="2000" dirty="0"/>
              <a:t>0</a:t>
            </a:r>
            <a:r>
              <a:rPr lang="zh-CN" altLang="en-US" sz="2000" dirty="0"/>
              <a:t>为例；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若想要</a:t>
            </a:r>
            <a:r>
              <a:rPr lang="zh-CN" altLang="en-US" sz="2000" b="1" dirty="0"/>
              <a:t>直接剔除有缺失值的行</a:t>
            </a:r>
            <a:r>
              <a:rPr lang="zh-CN" altLang="en-US" sz="2000" dirty="0"/>
              <a:t>，可以调用</a:t>
            </a:r>
            <a:r>
              <a:rPr lang="en-US" altLang="zh-CN" sz="2000" dirty="0"/>
              <a:t>Pandas</a:t>
            </a:r>
            <a:r>
              <a:rPr lang="zh-CN" altLang="en-US" sz="2000" dirty="0"/>
              <a:t>包中的</a:t>
            </a:r>
            <a:r>
              <a:rPr lang="en-US" altLang="zh-CN" sz="2000" dirty="0" err="1"/>
              <a:t>dropna</a:t>
            </a:r>
            <a:r>
              <a:rPr lang="en-US" altLang="zh-CN" sz="2000" dirty="0"/>
              <a:t>()</a:t>
            </a:r>
            <a:r>
              <a:rPr lang="zh-CN" altLang="en-US" sz="2000" dirty="0"/>
              <a:t>函数；</a:t>
            </a:r>
            <a:endParaRPr lang="en-US" altLang="zh-CN" sz="2000" dirty="0"/>
          </a:p>
          <a:p>
            <a:pPr marL="0" indent="0">
              <a:lnSpc>
                <a:spcPct val="18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输出结果如下：</a:t>
            </a:r>
            <a:endParaRPr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214E3F-A3E2-4ECA-86F7-3543DBB1E900}"/>
              </a:ext>
            </a:extLst>
          </p:cNvPr>
          <p:cNvSpPr/>
          <p:nvPr/>
        </p:nvSpPr>
        <p:spPr>
          <a:xfrm>
            <a:off x="2164927" y="2381468"/>
            <a:ext cx="7862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i="1" dirty="0">
                <a:solidFill>
                  <a:srgbClr val="A0A1A7"/>
                </a:solidFill>
                <a:latin typeface="Consolas" panose="020B0609020204030204" pitchFamily="49" charset="0"/>
              </a:rPr>
              <a:t>将缺失值用</a:t>
            </a:r>
            <a:r>
              <a:rPr lang="en-US" altLang="zh-CN" i="1" dirty="0">
                <a:solidFill>
                  <a:srgbClr val="A0A1A7"/>
                </a:solidFill>
                <a:latin typeface="Consolas" panose="020B0609020204030204" pitchFamily="49" charset="0"/>
              </a:rPr>
              <a:t>0</a:t>
            </a:r>
            <a:r>
              <a:rPr lang="zh-CN" altLang="en-US" i="1" dirty="0">
                <a:solidFill>
                  <a:srgbClr val="A0A1A7"/>
                </a:solidFill>
                <a:latin typeface="Consolas" panose="020B0609020204030204" pitchFamily="49" charset="0"/>
              </a:rPr>
              <a:t>填充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raw_data_fillna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raw_data.fillna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B0264D-26CC-4E2E-B5D6-7178EBD8BC57}"/>
              </a:ext>
            </a:extLst>
          </p:cNvPr>
          <p:cNvSpPr/>
          <p:nvPr/>
        </p:nvSpPr>
        <p:spPr>
          <a:xfrm>
            <a:off x="2164927" y="3429000"/>
            <a:ext cx="7939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A0A1A7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i="1" dirty="0">
                <a:solidFill>
                  <a:srgbClr val="A0A1A7"/>
                </a:solidFill>
                <a:latin typeface="Consolas" panose="020B0609020204030204" pitchFamily="49" charset="0"/>
              </a:rPr>
              <a:t>剔除有缺失值的行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raw_data_dropna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raw_data.dropna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(axis =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50A14F"/>
                </a:solidFill>
                <a:latin typeface="Consolas" panose="020B0609020204030204" pitchFamily="49" charset="0"/>
              </a:rPr>
              <a:t>缺失数据共有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raw_data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)-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raw_data_dropna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50A14F"/>
                </a:solidFill>
                <a:latin typeface="Consolas" panose="020B0609020204030204" pitchFamily="49" charset="0"/>
              </a:rPr>
              <a:t>行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2BE3A2-B4BB-4BBE-9509-4B60FCA5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228" y="4854024"/>
            <a:ext cx="7619541" cy="4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15490</TotalTime>
  <Words>2024</Words>
  <Application>Microsoft Office PowerPoint</Application>
  <PresentationFormat>宽屏</PresentationFormat>
  <Paragraphs>192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Consolas</vt:lpstr>
      <vt:lpstr>Times New Roman</vt:lpstr>
      <vt:lpstr>Retrospect</vt:lpstr>
      <vt:lpstr>交通大数据处理编程实践 ——Python语言篇</vt:lpstr>
      <vt:lpstr>Python语言安装</vt:lpstr>
      <vt:lpstr>Python语言安装</vt:lpstr>
      <vt:lpstr>Python语言安装</vt:lpstr>
      <vt:lpstr>Python语言安装</vt:lpstr>
      <vt:lpstr>Python语言读取文件</vt:lpstr>
      <vt:lpstr>Python语言读取文件</vt:lpstr>
      <vt:lpstr>Python语言读取文件</vt:lpstr>
      <vt:lpstr>Python语言数据处理</vt:lpstr>
      <vt:lpstr>Python语言数据处理</vt:lpstr>
      <vt:lpstr>Python语言数据处理</vt:lpstr>
      <vt:lpstr>Python语言连接数据库</vt:lpstr>
      <vt:lpstr>Python语言连接数据库</vt:lpstr>
      <vt:lpstr>Python语言连接数据库</vt:lpstr>
      <vt:lpstr>Python语言与大数据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exercise</dc:title>
  <dc:creator>zhengke</dc:creator>
  <cp:lastModifiedBy>Zhengke Liu</cp:lastModifiedBy>
  <cp:revision>292</cp:revision>
  <dcterms:created xsi:type="dcterms:W3CDTF">2016-12-05T18:51:00Z</dcterms:created>
  <dcterms:modified xsi:type="dcterms:W3CDTF">2021-10-23T07:52:49Z</dcterms:modified>
</cp:coreProperties>
</file>