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7"/>
  </p:notesMasterIdLst>
  <p:sldIdLst>
    <p:sldId id="256" r:id="rId2"/>
    <p:sldId id="294" r:id="rId3"/>
    <p:sldId id="295" r:id="rId4"/>
    <p:sldId id="296" r:id="rId5"/>
    <p:sldId id="297" r:id="rId6"/>
    <p:sldId id="258" r:id="rId7"/>
    <p:sldId id="298" r:id="rId8"/>
    <p:sldId id="279" r:id="rId9"/>
    <p:sldId id="299" r:id="rId10"/>
    <p:sldId id="310" r:id="rId11"/>
    <p:sldId id="280" r:id="rId12"/>
    <p:sldId id="301" r:id="rId13"/>
    <p:sldId id="300" r:id="rId14"/>
    <p:sldId id="302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0" autoAdjust="0"/>
    <p:restoredTop sz="91908" autoAdjust="0"/>
  </p:normalViewPr>
  <p:slideViewPr>
    <p:cSldViewPr snapToGrid="0">
      <p:cViewPr>
        <p:scale>
          <a:sx n="75" d="100"/>
          <a:sy n="75" d="100"/>
        </p:scale>
        <p:origin x="3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ke Liu" userId="99e88384-1a66-4688-ac5c-c85dd55741c9" providerId="ADAL" clId="{7AA5ED12-D354-40E3-AD05-5D3F3C8921CF}"/>
    <pc:docChg chg="undo custSel addSld delSld modSld sldOrd">
      <pc:chgData name="Zhengke Liu" userId="99e88384-1a66-4688-ac5c-c85dd55741c9" providerId="ADAL" clId="{7AA5ED12-D354-40E3-AD05-5D3F3C8921CF}" dt="2021-10-22T10:09:12.339" v="5944" actId="478"/>
      <pc:docMkLst>
        <pc:docMk/>
      </pc:docMkLst>
      <pc:sldChg chg="modSp">
        <pc:chgData name="Zhengke Liu" userId="99e88384-1a66-4688-ac5c-c85dd55741c9" providerId="ADAL" clId="{7AA5ED12-D354-40E3-AD05-5D3F3C8921CF}" dt="2021-10-22T03:41:10.869" v="88" actId="20577"/>
        <pc:sldMkLst>
          <pc:docMk/>
          <pc:sldMk cId="1206331825" sldId="256"/>
        </pc:sldMkLst>
        <pc:spChg chg="mod">
          <ac:chgData name="Zhengke Liu" userId="99e88384-1a66-4688-ac5c-c85dd55741c9" providerId="ADAL" clId="{7AA5ED12-D354-40E3-AD05-5D3F3C8921CF}" dt="2021-10-22T03:41:10.869" v="88" actId="20577"/>
          <ac:spMkLst>
            <pc:docMk/>
            <pc:sldMk cId="1206331825" sldId="256"/>
            <ac:spMk id="2" creationId="{00000000-0000-0000-0000-000000000000}"/>
          </ac:spMkLst>
        </pc:spChg>
      </pc:sldChg>
      <pc:sldChg chg="addSp delSp modSp">
        <pc:chgData name="Zhengke Liu" userId="99e88384-1a66-4688-ac5c-c85dd55741c9" providerId="ADAL" clId="{7AA5ED12-D354-40E3-AD05-5D3F3C8921CF}" dt="2021-10-22T04:29:31.592" v="2035" actId="164"/>
        <pc:sldMkLst>
          <pc:docMk/>
          <pc:sldMk cId="2889870384" sldId="258"/>
        </pc:sldMkLst>
        <pc:spChg chg="mod">
          <ac:chgData name="Zhengke Liu" userId="99e88384-1a66-4688-ac5c-c85dd55741c9" providerId="ADAL" clId="{7AA5ED12-D354-40E3-AD05-5D3F3C8921CF}" dt="2021-10-22T04:12:29.618" v="1314" actId="20577"/>
          <ac:spMkLst>
            <pc:docMk/>
            <pc:sldMk cId="2889870384" sldId="258"/>
            <ac:spMk id="4" creationId="{33A3B2CA-ED95-43EB-BF78-93F0C15A0DE8}"/>
          </ac:spMkLst>
        </pc:spChg>
        <pc:spChg chg="del">
          <ac:chgData name="Zhengke Liu" userId="99e88384-1a66-4688-ac5c-c85dd55741c9" providerId="ADAL" clId="{7AA5ED12-D354-40E3-AD05-5D3F3C8921CF}" dt="2021-10-22T04:08:53.990" v="1024" actId="478"/>
          <ac:spMkLst>
            <pc:docMk/>
            <pc:sldMk cId="2889870384" sldId="258"/>
            <ac:spMk id="10" creationId="{2CDB3D02-47FD-4089-A010-C97E82800386}"/>
          </ac:spMkLst>
        </pc:spChg>
        <pc:spChg chg="mod">
          <ac:chgData name="Zhengke Liu" userId="99e88384-1a66-4688-ac5c-c85dd55741c9" providerId="ADAL" clId="{7AA5ED12-D354-40E3-AD05-5D3F3C8921CF}" dt="2021-10-22T04:29:31.592" v="2035" actId="164"/>
          <ac:spMkLst>
            <pc:docMk/>
            <pc:sldMk cId="2889870384" sldId="258"/>
            <ac:spMk id="11" creationId="{E8D3223B-CE61-4FDE-B9B8-2C3CDB2AB550}"/>
          </ac:spMkLst>
        </pc:spChg>
        <pc:spChg chg="add mod">
          <ac:chgData name="Zhengke Liu" userId="99e88384-1a66-4688-ac5c-c85dd55741c9" providerId="ADAL" clId="{7AA5ED12-D354-40E3-AD05-5D3F3C8921CF}" dt="2021-10-22T04:29:31.592" v="2035" actId="164"/>
          <ac:spMkLst>
            <pc:docMk/>
            <pc:sldMk cId="2889870384" sldId="258"/>
            <ac:spMk id="12" creationId="{7399DC8A-9EED-410B-AF4A-A9CCEA11212A}"/>
          </ac:spMkLst>
        </pc:spChg>
        <pc:spChg chg="mod">
          <ac:chgData name="Zhengke Liu" userId="99e88384-1a66-4688-ac5c-c85dd55741c9" providerId="ADAL" clId="{7AA5ED12-D354-40E3-AD05-5D3F3C8921CF}" dt="2021-10-22T03:41:25.879" v="113" actId="20577"/>
          <ac:spMkLst>
            <pc:docMk/>
            <pc:sldMk cId="2889870384" sldId="258"/>
            <ac:spMk id="9219" creationId="{00000000-0000-0000-0000-000000000000}"/>
          </ac:spMkLst>
        </pc:spChg>
        <pc:grpChg chg="add mod">
          <ac:chgData name="Zhengke Liu" userId="99e88384-1a66-4688-ac5c-c85dd55741c9" providerId="ADAL" clId="{7AA5ED12-D354-40E3-AD05-5D3F3C8921CF}" dt="2021-10-22T04:29:31.592" v="2035" actId="164"/>
          <ac:grpSpMkLst>
            <pc:docMk/>
            <pc:sldMk cId="2889870384" sldId="258"/>
            <ac:grpSpMk id="3" creationId="{1E5CC9D7-E26D-4385-8BDA-AA1EB8E79C07}"/>
          </ac:grpSpMkLst>
        </pc:grpChg>
        <pc:picChg chg="add mod ord">
          <ac:chgData name="Zhengke Liu" userId="99e88384-1a66-4688-ac5c-c85dd55741c9" providerId="ADAL" clId="{7AA5ED12-D354-40E3-AD05-5D3F3C8921CF}" dt="2021-10-22T04:29:31.592" v="2035" actId="164"/>
          <ac:picMkLst>
            <pc:docMk/>
            <pc:sldMk cId="2889870384" sldId="258"/>
            <ac:picMk id="2" creationId="{8457C567-9661-4912-8343-FD5BC0B99E32}"/>
          </ac:picMkLst>
        </pc:picChg>
        <pc:picChg chg="del">
          <ac:chgData name="Zhengke Liu" userId="99e88384-1a66-4688-ac5c-c85dd55741c9" providerId="ADAL" clId="{7AA5ED12-D354-40E3-AD05-5D3F3C8921CF}" dt="2021-10-22T04:08:52.827" v="1023" actId="478"/>
          <ac:picMkLst>
            <pc:docMk/>
            <pc:sldMk cId="2889870384" sldId="258"/>
            <ac:picMk id="5" creationId="{81774F29-E2E6-4349-84C5-9FFA72B91CB2}"/>
          </ac:picMkLst>
        </pc:picChg>
      </pc:sldChg>
      <pc:sldChg chg="del">
        <pc:chgData name="Zhengke Liu" userId="99e88384-1a66-4688-ac5c-c85dd55741c9" providerId="ADAL" clId="{7AA5ED12-D354-40E3-AD05-5D3F3C8921CF}" dt="2021-10-22T04:29:44.227" v="2036" actId="2696"/>
        <pc:sldMkLst>
          <pc:docMk/>
          <pc:sldMk cId="3346793822" sldId="259"/>
        </pc:sldMkLst>
      </pc:sldChg>
      <pc:sldChg chg="del">
        <pc:chgData name="Zhengke Liu" userId="99e88384-1a66-4688-ac5c-c85dd55741c9" providerId="ADAL" clId="{7AA5ED12-D354-40E3-AD05-5D3F3C8921CF}" dt="2021-10-22T04:29:45.252" v="2037" actId="2696"/>
        <pc:sldMkLst>
          <pc:docMk/>
          <pc:sldMk cId="2992135149" sldId="260"/>
        </pc:sldMkLst>
      </pc:sldChg>
      <pc:sldChg chg="del">
        <pc:chgData name="Zhengke Liu" userId="99e88384-1a66-4688-ac5c-c85dd55741c9" providerId="ADAL" clId="{7AA5ED12-D354-40E3-AD05-5D3F3C8921CF}" dt="2021-10-22T04:29:45.758" v="2038" actId="2696"/>
        <pc:sldMkLst>
          <pc:docMk/>
          <pc:sldMk cId="3890152034" sldId="261"/>
        </pc:sldMkLst>
      </pc:sldChg>
      <pc:sldChg chg="del">
        <pc:chgData name="Zhengke Liu" userId="99e88384-1a66-4688-ac5c-c85dd55741c9" providerId="ADAL" clId="{7AA5ED12-D354-40E3-AD05-5D3F3C8921CF}" dt="2021-10-22T04:29:46.065" v="2039" actId="2696"/>
        <pc:sldMkLst>
          <pc:docMk/>
          <pc:sldMk cId="1684387758" sldId="262"/>
        </pc:sldMkLst>
      </pc:sldChg>
      <pc:sldChg chg="del">
        <pc:chgData name="Zhengke Liu" userId="99e88384-1a66-4688-ac5c-c85dd55741c9" providerId="ADAL" clId="{7AA5ED12-D354-40E3-AD05-5D3F3C8921CF}" dt="2021-10-22T04:29:46.453" v="2040" actId="2696"/>
        <pc:sldMkLst>
          <pc:docMk/>
          <pc:sldMk cId="235983743" sldId="263"/>
        </pc:sldMkLst>
      </pc:sldChg>
      <pc:sldChg chg="del">
        <pc:chgData name="Zhengke Liu" userId="99e88384-1a66-4688-ac5c-c85dd55741c9" providerId="ADAL" clId="{7AA5ED12-D354-40E3-AD05-5D3F3C8921CF}" dt="2021-10-22T04:29:46.825" v="2041" actId="2696"/>
        <pc:sldMkLst>
          <pc:docMk/>
          <pc:sldMk cId="1313540007" sldId="264"/>
        </pc:sldMkLst>
      </pc:sldChg>
      <pc:sldChg chg="del">
        <pc:chgData name="Zhengke Liu" userId="99e88384-1a66-4688-ac5c-c85dd55741c9" providerId="ADAL" clId="{7AA5ED12-D354-40E3-AD05-5D3F3C8921CF}" dt="2021-10-22T04:29:47.239" v="2042" actId="2696"/>
        <pc:sldMkLst>
          <pc:docMk/>
          <pc:sldMk cId="768393020" sldId="265"/>
        </pc:sldMkLst>
      </pc:sldChg>
      <pc:sldChg chg="del">
        <pc:chgData name="Zhengke Liu" userId="99e88384-1a66-4688-ac5c-c85dd55741c9" providerId="ADAL" clId="{7AA5ED12-D354-40E3-AD05-5D3F3C8921CF}" dt="2021-10-22T04:29:47.613" v="2043" actId="2696"/>
        <pc:sldMkLst>
          <pc:docMk/>
          <pc:sldMk cId="4071776900" sldId="266"/>
        </pc:sldMkLst>
      </pc:sldChg>
      <pc:sldChg chg="del">
        <pc:chgData name="Zhengke Liu" userId="99e88384-1a66-4688-ac5c-c85dd55741c9" providerId="ADAL" clId="{7AA5ED12-D354-40E3-AD05-5D3F3C8921CF}" dt="2021-10-22T04:29:47.950" v="2044" actId="2696"/>
        <pc:sldMkLst>
          <pc:docMk/>
          <pc:sldMk cId="3450950326" sldId="267"/>
        </pc:sldMkLst>
      </pc:sldChg>
      <pc:sldChg chg="del">
        <pc:chgData name="Zhengke Liu" userId="99e88384-1a66-4688-ac5c-c85dd55741c9" providerId="ADAL" clId="{7AA5ED12-D354-40E3-AD05-5D3F3C8921CF}" dt="2021-10-22T04:29:48.335" v="2045" actId="2696"/>
        <pc:sldMkLst>
          <pc:docMk/>
          <pc:sldMk cId="917730472" sldId="268"/>
        </pc:sldMkLst>
      </pc:sldChg>
      <pc:sldChg chg="del">
        <pc:chgData name="Zhengke Liu" userId="99e88384-1a66-4688-ac5c-c85dd55741c9" providerId="ADAL" clId="{7AA5ED12-D354-40E3-AD05-5D3F3C8921CF}" dt="2021-10-22T04:29:48.711" v="2046" actId="2696"/>
        <pc:sldMkLst>
          <pc:docMk/>
          <pc:sldMk cId="185047648" sldId="269"/>
        </pc:sldMkLst>
      </pc:sldChg>
      <pc:sldChg chg="del">
        <pc:chgData name="Zhengke Liu" userId="99e88384-1a66-4688-ac5c-c85dd55741c9" providerId="ADAL" clId="{7AA5ED12-D354-40E3-AD05-5D3F3C8921CF}" dt="2021-10-22T04:29:49.560" v="2048" actId="2696"/>
        <pc:sldMkLst>
          <pc:docMk/>
          <pc:sldMk cId="341414657" sldId="270"/>
        </pc:sldMkLst>
      </pc:sldChg>
      <pc:sldChg chg="del">
        <pc:chgData name="Zhengke Liu" userId="99e88384-1a66-4688-ac5c-c85dd55741c9" providerId="ADAL" clId="{7AA5ED12-D354-40E3-AD05-5D3F3C8921CF}" dt="2021-10-22T04:29:49.173" v="2047" actId="2696"/>
        <pc:sldMkLst>
          <pc:docMk/>
          <pc:sldMk cId="503198341" sldId="271"/>
        </pc:sldMkLst>
      </pc:sldChg>
      <pc:sldChg chg="del">
        <pc:chgData name="Zhengke Liu" userId="99e88384-1a66-4688-ac5c-c85dd55741c9" providerId="ADAL" clId="{7AA5ED12-D354-40E3-AD05-5D3F3C8921CF}" dt="2021-10-22T04:29:49.920" v="2049" actId="2696"/>
        <pc:sldMkLst>
          <pc:docMk/>
          <pc:sldMk cId="2985868102" sldId="272"/>
        </pc:sldMkLst>
      </pc:sldChg>
      <pc:sldChg chg="del">
        <pc:chgData name="Zhengke Liu" userId="99e88384-1a66-4688-ac5c-c85dd55741c9" providerId="ADAL" clId="{7AA5ED12-D354-40E3-AD05-5D3F3C8921CF}" dt="2021-10-22T04:29:50.347" v="2050" actId="2696"/>
        <pc:sldMkLst>
          <pc:docMk/>
          <pc:sldMk cId="2717928733" sldId="273"/>
        </pc:sldMkLst>
      </pc:sldChg>
      <pc:sldChg chg="del">
        <pc:chgData name="Zhengke Liu" userId="99e88384-1a66-4688-ac5c-c85dd55741c9" providerId="ADAL" clId="{7AA5ED12-D354-40E3-AD05-5D3F3C8921CF}" dt="2021-10-22T04:29:50.734" v="2051" actId="2696"/>
        <pc:sldMkLst>
          <pc:docMk/>
          <pc:sldMk cId="1425934563" sldId="274"/>
        </pc:sldMkLst>
      </pc:sldChg>
      <pc:sldChg chg="del">
        <pc:chgData name="Zhengke Liu" userId="99e88384-1a66-4688-ac5c-c85dd55741c9" providerId="ADAL" clId="{7AA5ED12-D354-40E3-AD05-5D3F3C8921CF}" dt="2021-10-22T04:29:51.107" v="2052" actId="2696"/>
        <pc:sldMkLst>
          <pc:docMk/>
          <pc:sldMk cId="2352753757" sldId="275"/>
        </pc:sldMkLst>
      </pc:sldChg>
      <pc:sldChg chg="del">
        <pc:chgData name="Zhengke Liu" userId="99e88384-1a66-4688-ac5c-c85dd55741c9" providerId="ADAL" clId="{7AA5ED12-D354-40E3-AD05-5D3F3C8921CF}" dt="2021-10-22T04:29:51.467" v="2053" actId="2696"/>
        <pc:sldMkLst>
          <pc:docMk/>
          <pc:sldMk cId="474221536" sldId="276"/>
        </pc:sldMkLst>
      </pc:sldChg>
      <pc:sldChg chg="del">
        <pc:chgData name="Zhengke Liu" userId="99e88384-1a66-4688-ac5c-c85dd55741c9" providerId="ADAL" clId="{7AA5ED12-D354-40E3-AD05-5D3F3C8921CF}" dt="2021-10-22T04:29:51.894" v="2054" actId="2696"/>
        <pc:sldMkLst>
          <pc:docMk/>
          <pc:sldMk cId="2500648770" sldId="277"/>
        </pc:sldMkLst>
      </pc:sldChg>
      <pc:sldChg chg="add del">
        <pc:chgData name="Zhengke Liu" userId="99e88384-1a66-4688-ac5c-c85dd55741c9" providerId="ADAL" clId="{7AA5ED12-D354-40E3-AD05-5D3F3C8921CF}" dt="2021-10-22T04:29:56.003" v="2059" actId="2696"/>
        <pc:sldMkLst>
          <pc:docMk/>
          <pc:sldMk cId="3656394820" sldId="278"/>
        </pc:sldMkLst>
      </pc:sldChg>
      <pc:sldChg chg="addSp delSp modSp add del">
        <pc:chgData name="Zhengke Liu" userId="99e88384-1a66-4688-ac5c-c85dd55741c9" providerId="ADAL" clId="{7AA5ED12-D354-40E3-AD05-5D3F3C8921CF}" dt="2021-10-22T08:21:29.749" v="2942" actId="20577"/>
        <pc:sldMkLst>
          <pc:docMk/>
          <pc:sldMk cId="1129597587" sldId="279"/>
        </pc:sldMkLst>
        <pc:spChg chg="mod">
          <ac:chgData name="Zhengke Liu" userId="99e88384-1a66-4688-ac5c-c85dd55741c9" providerId="ADAL" clId="{7AA5ED12-D354-40E3-AD05-5D3F3C8921CF}" dt="2021-10-22T07:59:30.041" v="2138" actId="20577"/>
          <ac:spMkLst>
            <pc:docMk/>
            <pc:sldMk cId="1129597587" sldId="279"/>
            <ac:spMk id="2" creationId="{96F49CAC-CEB5-48AA-B01A-DCF5513B3067}"/>
          </ac:spMkLst>
        </pc:spChg>
        <pc:spChg chg="add del mod">
          <ac:chgData name="Zhengke Liu" userId="99e88384-1a66-4688-ac5c-c85dd55741c9" providerId="ADAL" clId="{7AA5ED12-D354-40E3-AD05-5D3F3C8921CF}" dt="2021-10-22T08:17:23.511" v="2747" actId="478"/>
          <ac:spMkLst>
            <pc:docMk/>
            <pc:sldMk cId="1129597587" sldId="279"/>
            <ac:spMk id="3" creationId="{1753A3D9-1B6E-4913-9962-CC96C3EAD6C3}"/>
          </ac:spMkLst>
        </pc:spChg>
        <pc:spChg chg="del mod">
          <ac:chgData name="Zhengke Liu" userId="99e88384-1a66-4688-ac5c-c85dd55741c9" providerId="ADAL" clId="{7AA5ED12-D354-40E3-AD05-5D3F3C8921CF}" dt="2021-10-22T07:59:44.079" v="2143" actId="478"/>
          <ac:spMkLst>
            <pc:docMk/>
            <pc:sldMk cId="1129597587" sldId="279"/>
            <ac:spMk id="7" creationId="{F30B0FA8-5BBF-42B1-9CD4-53873BFECE68}"/>
          </ac:spMkLst>
        </pc:spChg>
        <pc:spChg chg="add mod">
          <ac:chgData name="Zhengke Liu" userId="99e88384-1a66-4688-ac5c-c85dd55741c9" providerId="ADAL" clId="{7AA5ED12-D354-40E3-AD05-5D3F3C8921CF}" dt="2021-10-22T08:21:29.749" v="2942" actId="20577"/>
          <ac:spMkLst>
            <pc:docMk/>
            <pc:sldMk cId="1129597587" sldId="279"/>
            <ac:spMk id="9" creationId="{AC031346-678D-4D00-A20F-2314BB7432ED}"/>
          </ac:spMkLst>
        </pc:spChg>
        <pc:spChg chg="add mod">
          <ac:chgData name="Zhengke Liu" userId="99e88384-1a66-4688-ac5c-c85dd55741c9" providerId="ADAL" clId="{7AA5ED12-D354-40E3-AD05-5D3F3C8921CF}" dt="2021-10-22T08:08:25.673" v="2534" actId="164"/>
          <ac:spMkLst>
            <pc:docMk/>
            <pc:sldMk cId="1129597587" sldId="279"/>
            <ac:spMk id="15" creationId="{0EDB4AB8-63A7-4E9D-A61C-F4C76AFEC498}"/>
          </ac:spMkLst>
        </pc:spChg>
        <pc:spChg chg="add mod">
          <ac:chgData name="Zhengke Liu" userId="99e88384-1a66-4688-ac5c-c85dd55741c9" providerId="ADAL" clId="{7AA5ED12-D354-40E3-AD05-5D3F3C8921CF}" dt="2021-10-22T08:16:23.638" v="2742" actId="164"/>
          <ac:spMkLst>
            <pc:docMk/>
            <pc:sldMk cId="1129597587" sldId="279"/>
            <ac:spMk id="17" creationId="{CB15A545-22D2-42F3-89D5-1F7CAB619D2E}"/>
          </ac:spMkLst>
        </pc:spChg>
        <pc:spChg chg="add mod">
          <ac:chgData name="Zhengke Liu" userId="99e88384-1a66-4688-ac5c-c85dd55741c9" providerId="ADAL" clId="{7AA5ED12-D354-40E3-AD05-5D3F3C8921CF}" dt="2021-10-22T08:16:23.638" v="2742" actId="164"/>
          <ac:spMkLst>
            <pc:docMk/>
            <pc:sldMk cId="1129597587" sldId="279"/>
            <ac:spMk id="18" creationId="{2A5FA3CA-045E-4453-9B24-FF222BE03484}"/>
          </ac:spMkLst>
        </pc:spChg>
        <pc:spChg chg="add mod">
          <ac:chgData name="Zhengke Liu" userId="99e88384-1a66-4688-ac5c-c85dd55741c9" providerId="ADAL" clId="{7AA5ED12-D354-40E3-AD05-5D3F3C8921CF}" dt="2021-10-22T08:16:23.638" v="2742" actId="164"/>
          <ac:spMkLst>
            <pc:docMk/>
            <pc:sldMk cId="1129597587" sldId="279"/>
            <ac:spMk id="19" creationId="{04FADA6F-122A-40BD-BFCB-1CE389F53DFA}"/>
          </ac:spMkLst>
        </pc:spChg>
        <pc:spChg chg="add mod">
          <ac:chgData name="Zhengke Liu" userId="99e88384-1a66-4688-ac5c-c85dd55741c9" providerId="ADAL" clId="{7AA5ED12-D354-40E3-AD05-5D3F3C8921CF}" dt="2021-10-22T08:16:23.638" v="2742" actId="164"/>
          <ac:spMkLst>
            <pc:docMk/>
            <pc:sldMk cId="1129597587" sldId="279"/>
            <ac:spMk id="20" creationId="{526D11EB-E28E-47FB-BA4C-EBFA0A219289}"/>
          </ac:spMkLst>
        </pc:spChg>
        <pc:spChg chg="add mod">
          <ac:chgData name="Zhengke Liu" userId="99e88384-1a66-4688-ac5c-c85dd55741c9" providerId="ADAL" clId="{7AA5ED12-D354-40E3-AD05-5D3F3C8921CF}" dt="2021-10-22T08:18:19.839" v="2782" actId="1076"/>
          <ac:spMkLst>
            <pc:docMk/>
            <pc:sldMk cId="1129597587" sldId="279"/>
            <ac:spMk id="22" creationId="{1F2C684F-7F3D-4E83-93D7-3DFA800B09ED}"/>
          </ac:spMkLst>
        </pc:spChg>
        <pc:spChg chg="add mod">
          <ac:chgData name="Zhengke Liu" userId="99e88384-1a66-4688-ac5c-c85dd55741c9" providerId="ADAL" clId="{7AA5ED12-D354-40E3-AD05-5D3F3C8921CF}" dt="2021-10-22T08:18:54.279" v="2829" actId="1076"/>
          <ac:spMkLst>
            <pc:docMk/>
            <pc:sldMk cId="1129597587" sldId="279"/>
            <ac:spMk id="23" creationId="{9EA8E87F-BA24-4FDF-9BF2-447B578FC3D0}"/>
          </ac:spMkLst>
        </pc:spChg>
        <pc:grpChg chg="add mod">
          <ac:chgData name="Zhengke Liu" userId="99e88384-1a66-4688-ac5c-c85dd55741c9" providerId="ADAL" clId="{7AA5ED12-D354-40E3-AD05-5D3F3C8921CF}" dt="2021-10-22T08:17:58.041" v="2765" actId="1035"/>
          <ac:grpSpMkLst>
            <pc:docMk/>
            <pc:sldMk cId="1129597587" sldId="279"/>
            <ac:grpSpMk id="12" creationId="{D6616D99-8A5D-45E8-9935-88DE659708BD}"/>
          </ac:grpSpMkLst>
        </pc:grpChg>
        <pc:grpChg chg="add mod">
          <ac:chgData name="Zhengke Liu" userId="99e88384-1a66-4688-ac5c-c85dd55741c9" providerId="ADAL" clId="{7AA5ED12-D354-40E3-AD05-5D3F3C8921CF}" dt="2021-10-22T08:17:58.041" v="2765" actId="1035"/>
          <ac:grpSpMkLst>
            <pc:docMk/>
            <pc:sldMk cId="1129597587" sldId="279"/>
            <ac:grpSpMk id="21" creationId="{9D372600-EC2D-4F0F-A270-1F2A0DD74824}"/>
          </ac:grpSpMkLst>
        </pc:grpChg>
        <pc:picChg chg="add del mod">
          <ac:chgData name="Zhengke Liu" userId="99e88384-1a66-4688-ac5c-c85dd55741c9" providerId="ADAL" clId="{7AA5ED12-D354-40E3-AD05-5D3F3C8921CF}" dt="2021-10-22T08:07:23.038" v="2519" actId="478"/>
          <ac:picMkLst>
            <pc:docMk/>
            <pc:sldMk cId="1129597587" sldId="279"/>
            <ac:picMk id="8" creationId="{614CFD82-0F08-4B11-97A2-E4AA4DD62388}"/>
          </ac:picMkLst>
        </pc:picChg>
        <pc:picChg chg="add mod modCrop">
          <ac:chgData name="Zhengke Liu" userId="99e88384-1a66-4688-ac5c-c85dd55741c9" providerId="ADAL" clId="{7AA5ED12-D354-40E3-AD05-5D3F3C8921CF}" dt="2021-10-22T08:08:25.673" v="2534" actId="164"/>
          <ac:picMkLst>
            <pc:docMk/>
            <pc:sldMk cId="1129597587" sldId="279"/>
            <ac:picMk id="10" creationId="{CE5C26DD-9EF6-4FEB-A8C0-660A02E150F9}"/>
          </ac:picMkLst>
        </pc:picChg>
        <pc:picChg chg="add del">
          <ac:chgData name="Zhengke Liu" userId="99e88384-1a66-4688-ac5c-c85dd55741c9" providerId="ADAL" clId="{7AA5ED12-D354-40E3-AD05-5D3F3C8921CF}" dt="2021-10-22T08:08:02.687" v="2527"/>
          <ac:picMkLst>
            <pc:docMk/>
            <pc:sldMk cId="1129597587" sldId="279"/>
            <ac:picMk id="11" creationId="{84DEB486-C64A-4417-B0C2-F4D6D308DD7B}"/>
          </ac:picMkLst>
        </pc:picChg>
        <pc:picChg chg="del">
          <ac:chgData name="Zhengke Liu" userId="99e88384-1a66-4688-ac5c-c85dd55741c9" providerId="ADAL" clId="{7AA5ED12-D354-40E3-AD05-5D3F3C8921CF}" dt="2021-10-22T07:59:17.937" v="2128" actId="478"/>
          <ac:picMkLst>
            <pc:docMk/>
            <pc:sldMk cId="1129597587" sldId="279"/>
            <ac:picMk id="13" creationId="{DFF080F2-C9C2-4654-BAE0-8600C21D6E2C}"/>
          </ac:picMkLst>
        </pc:picChg>
        <pc:picChg chg="del">
          <ac:chgData name="Zhengke Liu" userId="99e88384-1a66-4688-ac5c-c85dd55741c9" providerId="ADAL" clId="{7AA5ED12-D354-40E3-AD05-5D3F3C8921CF}" dt="2021-10-22T07:59:18.321" v="2129" actId="478"/>
          <ac:picMkLst>
            <pc:docMk/>
            <pc:sldMk cId="1129597587" sldId="279"/>
            <ac:picMk id="14" creationId="{B6BB0ECF-319B-4F0B-8A15-E81C5BDC27D9}"/>
          </ac:picMkLst>
        </pc:picChg>
        <pc:picChg chg="add mod">
          <ac:chgData name="Zhengke Liu" userId="99e88384-1a66-4688-ac5c-c85dd55741c9" providerId="ADAL" clId="{7AA5ED12-D354-40E3-AD05-5D3F3C8921CF}" dt="2021-10-22T08:16:23.638" v="2742" actId="164"/>
          <ac:picMkLst>
            <pc:docMk/>
            <pc:sldMk cId="1129597587" sldId="279"/>
            <ac:picMk id="16" creationId="{529D94A1-7686-4E94-8913-49CB11B0817D}"/>
          </ac:picMkLst>
        </pc:picChg>
        <pc:picChg chg="add del mod">
          <ac:chgData name="Zhengke Liu" userId="99e88384-1a66-4688-ac5c-c85dd55741c9" providerId="ADAL" clId="{7AA5ED12-D354-40E3-AD05-5D3F3C8921CF}" dt="2021-10-22T08:19:50.554" v="2837" actId="478"/>
          <ac:picMkLst>
            <pc:docMk/>
            <pc:sldMk cId="1129597587" sldId="279"/>
            <ac:picMk id="24" creationId="{1EA62685-CFF0-45ED-8E2F-84DD17B96C77}"/>
          </ac:picMkLst>
        </pc:picChg>
      </pc:sldChg>
      <pc:sldChg chg="addSp delSp modSp">
        <pc:chgData name="Zhengke Liu" userId="99e88384-1a66-4688-ac5c-c85dd55741c9" providerId="ADAL" clId="{7AA5ED12-D354-40E3-AD05-5D3F3C8921CF}" dt="2021-10-22T09:10:49.595" v="5051" actId="20577"/>
        <pc:sldMkLst>
          <pc:docMk/>
          <pc:sldMk cId="2877470250" sldId="280"/>
        </pc:sldMkLst>
        <pc:spChg chg="mod">
          <ac:chgData name="Zhengke Liu" userId="99e88384-1a66-4688-ac5c-c85dd55741c9" providerId="ADAL" clId="{7AA5ED12-D354-40E3-AD05-5D3F3C8921CF}" dt="2021-10-22T08:37:55.235" v="3538" actId="20577"/>
          <ac:spMkLst>
            <pc:docMk/>
            <pc:sldMk cId="2877470250" sldId="280"/>
            <ac:spMk id="2" creationId="{96F49CAC-CEB5-48AA-B01A-DCF5513B3067}"/>
          </ac:spMkLst>
        </pc:spChg>
        <pc:spChg chg="del">
          <ac:chgData name="Zhengke Liu" userId="99e88384-1a66-4688-ac5c-c85dd55741c9" providerId="ADAL" clId="{7AA5ED12-D354-40E3-AD05-5D3F3C8921CF}" dt="2021-10-22T08:34:58.471" v="3324" actId="478"/>
          <ac:spMkLst>
            <pc:docMk/>
            <pc:sldMk cId="2877470250" sldId="280"/>
            <ac:spMk id="3" creationId="{806D1D3C-0528-437A-8F85-A5FC64809356}"/>
          </ac:spMkLst>
        </pc:spChg>
        <pc:spChg chg="del">
          <ac:chgData name="Zhengke Liu" userId="99e88384-1a66-4688-ac5c-c85dd55741c9" providerId="ADAL" clId="{7AA5ED12-D354-40E3-AD05-5D3F3C8921CF}" dt="2021-10-22T08:34:54.593" v="3323" actId="478"/>
          <ac:spMkLst>
            <pc:docMk/>
            <pc:sldMk cId="2877470250" sldId="280"/>
            <ac:spMk id="7" creationId="{F30B0FA8-5BBF-42B1-9CD4-53873BFECE68}"/>
          </ac:spMkLst>
        </pc:spChg>
        <pc:spChg chg="add mod">
          <ac:chgData name="Zhengke Liu" userId="99e88384-1a66-4688-ac5c-c85dd55741c9" providerId="ADAL" clId="{7AA5ED12-D354-40E3-AD05-5D3F3C8921CF}" dt="2021-10-22T08:41:02.263" v="3754" actId="1076"/>
          <ac:spMkLst>
            <pc:docMk/>
            <pc:sldMk cId="2877470250" sldId="280"/>
            <ac:spMk id="8" creationId="{6DA7FDF0-832F-4C78-9E8C-C8E2FF4A1A74}"/>
          </ac:spMkLst>
        </pc:spChg>
        <pc:spChg chg="add mod">
          <ac:chgData name="Zhengke Liu" userId="99e88384-1a66-4688-ac5c-c85dd55741c9" providerId="ADAL" clId="{7AA5ED12-D354-40E3-AD05-5D3F3C8921CF}" dt="2021-10-22T09:10:49.595" v="5051" actId="20577"/>
          <ac:spMkLst>
            <pc:docMk/>
            <pc:sldMk cId="2877470250" sldId="280"/>
            <ac:spMk id="11" creationId="{3DBF7D6C-14EA-48CA-B4FD-C105963BB23F}"/>
          </ac:spMkLst>
        </pc:spChg>
        <pc:spChg chg="add mod">
          <ac:chgData name="Zhengke Liu" userId="99e88384-1a66-4688-ac5c-c85dd55741c9" providerId="ADAL" clId="{7AA5ED12-D354-40E3-AD05-5D3F3C8921CF}" dt="2021-10-22T08:48:07.616" v="4156" actId="1076"/>
          <ac:spMkLst>
            <pc:docMk/>
            <pc:sldMk cId="2877470250" sldId="280"/>
            <ac:spMk id="12" creationId="{42ABDB00-DBE6-4AB1-8B1B-9ADECBE421F4}"/>
          </ac:spMkLst>
        </pc:spChg>
        <pc:picChg chg="del">
          <ac:chgData name="Zhengke Liu" userId="99e88384-1a66-4688-ac5c-c85dd55741c9" providerId="ADAL" clId="{7AA5ED12-D354-40E3-AD05-5D3F3C8921CF}" dt="2021-10-22T08:34:58.471" v="3324" actId="478"/>
          <ac:picMkLst>
            <pc:docMk/>
            <pc:sldMk cId="2877470250" sldId="280"/>
            <ac:picMk id="9" creationId="{C5B655BC-F23D-45C5-B9E4-515C2F377846}"/>
          </ac:picMkLst>
        </pc:picChg>
        <pc:picChg chg="del">
          <ac:chgData name="Zhengke Liu" userId="99e88384-1a66-4688-ac5c-c85dd55741c9" providerId="ADAL" clId="{7AA5ED12-D354-40E3-AD05-5D3F3C8921CF}" dt="2021-10-22T08:34:58.471" v="3324" actId="478"/>
          <ac:picMkLst>
            <pc:docMk/>
            <pc:sldMk cId="2877470250" sldId="280"/>
            <ac:picMk id="10" creationId="{651FFBD0-A316-456E-AAC6-3AFB830A891C}"/>
          </ac:picMkLst>
        </pc:picChg>
      </pc:sldChg>
      <pc:sldChg chg="del">
        <pc:chgData name="Zhengke Liu" userId="99e88384-1a66-4688-ac5c-c85dd55741c9" providerId="ADAL" clId="{7AA5ED12-D354-40E3-AD05-5D3F3C8921CF}" dt="2021-10-22T09:54:02.864" v="5767" actId="2696"/>
        <pc:sldMkLst>
          <pc:docMk/>
          <pc:sldMk cId="364946530" sldId="281"/>
        </pc:sldMkLst>
      </pc:sldChg>
      <pc:sldChg chg="del">
        <pc:chgData name="Zhengke Liu" userId="99e88384-1a66-4688-ac5c-c85dd55741c9" providerId="ADAL" clId="{7AA5ED12-D354-40E3-AD05-5D3F3C8921CF}" dt="2021-10-22T09:53:57.637" v="5761" actId="2696"/>
        <pc:sldMkLst>
          <pc:docMk/>
          <pc:sldMk cId="2307225947" sldId="283"/>
        </pc:sldMkLst>
      </pc:sldChg>
      <pc:sldChg chg="del">
        <pc:chgData name="Zhengke Liu" userId="99e88384-1a66-4688-ac5c-c85dd55741c9" providerId="ADAL" clId="{7AA5ED12-D354-40E3-AD05-5D3F3C8921CF}" dt="2021-10-22T09:53:57.637" v="5762" actId="2696"/>
        <pc:sldMkLst>
          <pc:docMk/>
          <pc:sldMk cId="3090433496" sldId="284"/>
        </pc:sldMkLst>
      </pc:sldChg>
      <pc:sldChg chg="del">
        <pc:chgData name="Zhengke Liu" userId="99e88384-1a66-4688-ac5c-c85dd55741c9" providerId="ADAL" clId="{7AA5ED12-D354-40E3-AD05-5D3F3C8921CF}" dt="2021-10-22T09:53:57.639" v="5763" actId="2696"/>
        <pc:sldMkLst>
          <pc:docMk/>
          <pc:sldMk cId="3369541508" sldId="285"/>
        </pc:sldMkLst>
      </pc:sldChg>
      <pc:sldChg chg="del">
        <pc:chgData name="Zhengke Liu" userId="99e88384-1a66-4688-ac5c-c85dd55741c9" providerId="ADAL" clId="{7AA5ED12-D354-40E3-AD05-5D3F3C8921CF}" dt="2021-10-22T09:53:57.640" v="5764" actId="2696"/>
        <pc:sldMkLst>
          <pc:docMk/>
          <pc:sldMk cId="2810642646" sldId="286"/>
        </pc:sldMkLst>
      </pc:sldChg>
      <pc:sldChg chg="del">
        <pc:chgData name="Zhengke Liu" userId="99e88384-1a66-4688-ac5c-c85dd55741c9" providerId="ADAL" clId="{7AA5ED12-D354-40E3-AD05-5D3F3C8921CF}" dt="2021-10-22T09:53:57.650" v="5766" actId="2696"/>
        <pc:sldMkLst>
          <pc:docMk/>
          <pc:sldMk cId="2660416871" sldId="287"/>
        </pc:sldMkLst>
      </pc:sldChg>
      <pc:sldChg chg="del">
        <pc:chgData name="Zhengke Liu" userId="99e88384-1a66-4688-ac5c-c85dd55741c9" providerId="ADAL" clId="{7AA5ED12-D354-40E3-AD05-5D3F3C8921CF}" dt="2021-10-22T09:53:57.633" v="5757" actId="2696"/>
        <pc:sldMkLst>
          <pc:docMk/>
          <pc:sldMk cId="432785940" sldId="288"/>
        </pc:sldMkLst>
      </pc:sldChg>
      <pc:sldChg chg="del">
        <pc:chgData name="Zhengke Liu" userId="99e88384-1a66-4688-ac5c-c85dd55741c9" providerId="ADAL" clId="{7AA5ED12-D354-40E3-AD05-5D3F3C8921CF}" dt="2021-10-22T09:53:57.634" v="5758" actId="2696"/>
        <pc:sldMkLst>
          <pc:docMk/>
          <pc:sldMk cId="2674469959" sldId="289"/>
        </pc:sldMkLst>
      </pc:sldChg>
      <pc:sldChg chg="del">
        <pc:chgData name="Zhengke Liu" userId="99e88384-1a66-4688-ac5c-c85dd55741c9" providerId="ADAL" clId="{7AA5ED12-D354-40E3-AD05-5D3F3C8921CF}" dt="2021-10-22T09:53:57.635" v="5759" actId="2696"/>
        <pc:sldMkLst>
          <pc:docMk/>
          <pc:sldMk cId="822766120" sldId="290"/>
        </pc:sldMkLst>
      </pc:sldChg>
      <pc:sldChg chg="del">
        <pc:chgData name="Zhengke Liu" userId="99e88384-1a66-4688-ac5c-c85dd55741c9" providerId="ADAL" clId="{7AA5ED12-D354-40E3-AD05-5D3F3C8921CF}" dt="2021-10-22T09:53:57.636" v="5760" actId="2696"/>
        <pc:sldMkLst>
          <pc:docMk/>
          <pc:sldMk cId="1200687644" sldId="291"/>
        </pc:sldMkLst>
      </pc:sldChg>
      <pc:sldChg chg="del">
        <pc:chgData name="Zhengke Liu" userId="99e88384-1a66-4688-ac5c-c85dd55741c9" providerId="ADAL" clId="{7AA5ED12-D354-40E3-AD05-5D3F3C8921CF}" dt="2021-10-22T09:53:57.645" v="5765" actId="2696"/>
        <pc:sldMkLst>
          <pc:docMk/>
          <pc:sldMk cId="1512994729" sldId="292"/>
        </pc:sldMkLst>
      </pc:sldChg>
      <pc:sldChg chg="del">
        <pc:chgData name="Zhengke Liu" userId="99e88384-1a66-4688-ac5c-c85dd55741c9" providerId="ADAL" clId="{7AA5ED12-D354-40E3-AD05-5D3F3C8921CF}" dt="2021-10-22T09:53:57.631" v="5756" actId="2696"/>
        <pc:sldMkLst>
          <pc:docMk/>
          <pc:sldMk cId="823412815" sldId="293"/>
        </pc:sldMkLst>
      </pc:sldChg>
      <pc:sldChg chg="addSp delSp modSp add">
        <pc:chgData name="Zhengke Liu" userId="99e88384-1a66-4688-ac5c-c85dd55741c9" providerId="ADAL" clId="{7AA5ED12-D354-40E3-AD05-5D3F3C8921CF}" dt="2021-10-22T03:58:42.215" v="505" actId="113"/>
        <pc:sldMkLst>
          <pc:docMk/>
          <pc:sldMk cId="2266057877" sldId="294"/>
        </pc:sldMkLst>
        <pc:spChg chg="mod">
          <ac:chgData name="Zhengke Liu" userId="99e88384-1a66-4688-ac5c-c85dd55741c9" providerId="ADAL" clId="{7AA5ED12-D354-40E3-AD05-5D3F3C8921CF}" dt="2021-10-22T03:58:42.215" v="505" actId="113"/>
          <ac:spMkLst>
            <pc:docMk/>
            <pc:sldMk cId="2266057877" sldId="294"/>
            <ac:spMk id="4" creationId="{33A3B2CA-ED95-43EB-BF78-93F0C15A0DE8}"/>
          </ac:spMkLst>
        </pc:spChg>
        <pc:spChg chg="add del">
          <ac:chgData name="Zhengke Liu" userId="99e88384-1a66-4688-ac5c-c85dd55741c9" providerId="ADAL" clId="{7AA5ED12-D354-40E3-AD05-5D3F3C8921CF}" dt="2021-10-22T03:51:18.116" v="309" actId="478"/>
          <ac:spMkLst>
            <pc:docMk/>
            <pc:sldMk cId="2266057877" sldId="294"/>
            <ac:spMk id="6" creationId="{00000000-0000-0000-0000-000000000000}"/>
          </ac:spMkLst>
        </pc:spChg>
        <pc:spChg chg="add del">
          <ac:chgData name="Zhengke Liu" userId="99e88384-1a66-4688-ac5c-c85dd55741c9" providerId="ADAL" clId="{7AA5ED12-D354-40E3-AD05-5D3F3C8921CF}" dt="2021-10-22T03:51:18.116" v="309" actId="478"/>
          <ac:spMkLst>
            <pc:docMk/>
            <pc:sldMk cId="2266057877" sldId="294"/>
            <ac:spMk id="7" creationId="{00000000-0000-0000-0000-000000000000}"/>
          </ac:spMkLst>
        </pc:spChg>
        <pc:spChg chg="add del">
          <ac:chgData name="Zhengke Liu" userId="99e88384-1a66-4688-ac5c-c85dd55741c9" providerId="ADAL" clId="{7AA5ED12-D354-40E3-AD05-5D3F3C8921CF}" dt="2021-10-22T03:51:18.116" v="309" actId="478"/>
          <ac:spMkLst>
            <pc:docMk/>
            <pc:sldMk cId="2266057877" sldId="294"/>
            <ac:spMk id="8" creationId="{00000000-0000-0000-0000-000000000000}"/>
          </ac:spMkLst>
        </pc:spChg>
        <pc:spChg chg="add mod ord">
          <ac:chgData name="Zhengke Liu" userId="99e88384-1a66-4688-ac5c-c85dd55741c9" providerId="ADAL" clId="{7AA5ED12-D354-40E3-AD05-5D3F3C8921CF}" dt="2021-10-22T03:57:05.199" v="381" actId="164"/>
          <ac:spMkLst>
            <pc:docMk/>
            <pc:sldMk cId="2266057877" sldId="294"/>
            <ac:spMk id="9" creationId="{14E598AF-A32E-49C3-8553-E93BBDE3A59E}"/>
          </ac:spMkLst>
        </pc:spChg>
        <pc:spChg chg="add del">
          <ac:chgData name="Zhengke Liu" userId="99e88384-1a66-4688-ac5c-c85dd55741c9" providerId="ADAL" clId="{7AA5ED12-D354-40E3-AD05-5D3F3C8921CF}" dt="2021-10-22T03:51:22.292" v="311" actId="478"/>
          <ac:spMkLst>
            <pc:docMk/>
            <pc:sldMk cId="2266057877" sldId="294"/>
            <ac:spMk id="10" creationId="{2CDB3D02-47FD-4089-A010-C97E82800386}"/>
          </ac:spMkLst>
        </pc:spChg>
        <pc:spChg chg="del">
          <ac:chgData name="Zhengke Liu" userId="99e88384-1a66-4688-ac5c-c85dd55741c9" providerId="ADAL" clId="{7AA5ED12-D354-40E3-AD05-5D3F3C8921CF}" dt="2021-10-22T03:51:22.292" v="311" actId="478"/>
          <ac:spMkLst>
            <pc:docMk/>
            <pc:sldMk cId="2266057877" sldId="294"/>
            <ac:spMk id="11" creationId="{E8D3223B-CE61-4FDE-B9B8-2C3CDB2AB550}"/>
          </ac:spMkLst>
        </pc:spChg>
        <pc:spChg chg="mod">
          <ac:chgData name="Zhengke Liu" userId="99e88384-1a66-4688-ac5c-c85dd55741c9" providerId="ADAL" clId="{7AA5ED12-D354-40E3-AD05-5D3F3C8921CF}" dt="2021-10-22T03:50:34.488" v="237" actId="20577"/>
          <ac:spMkLst>
            <pc:docMk/>
            <pc:sldMk cId="2266057877" sldId="294"/>
            <ac:spMk id="9219" creationId="{00000000-0000-0000-0000-000000000000}"/>
          </ac:spMkLst>
        </pc:spChg>
        <pc:grpChg chg="add mod">
          <ac:chgData name="Zhengke Liu" userId="99e88384-1a66-4688-ac5c-c85dd55741c9" providerId="ADAL" clId="{7AA5ED12-D354-40E3-AD05-5D3F3C8921CF}" dt="2021-10-22T03:57:09.751" v="398" actId="1036"/>
          <ac:grpSpMkLst>
            <pc:docMk/>
            <pc:sldMk cId="2266057877" sldId="294"/>
            <ac:grpSpMk id="12" creationId="{D04E5DF0-7E16-4D04-840B-F9792374F8BE}"/>
          </ac:grpSpMkLst>
        </pc:grpChg>
        <pc:picChg chg="add del mod">
          <ac:chgData name="Zhengke Liu" userId="99e88384-1a66-4688-ac5c-c85dd55741c9" providerId="ADAL" clId="{7AA5ED12-D354-40E3-AD05-5D3F3C8921CF}" dt="2021-10-22T03:54:53.158" v="358" actId="478"/>
          <ac:picMkLst>
            <pc:docMk/>
            <pc:sldMk cId="2266057877" sldId="294"/>
            <ac:picMk id="2" creationId="{C9AE0269-623D-49B5-A158-14AA1B3AF1B3}"/>
          </ac:picMkLst>
        </pc:picChg>
        <pc:picChg chg="add mod ord modCrop">
          <ac:chgData name="Zhengke Liu" userId="99e88384-1a66-4688-ac5c-c85dd55741c9" providerId="ADAL" clId="{7AA5ED12-D354-40E3-AD05-5D3F3C8921CF}" dt="2021-10-22T03:57:05.199" v="381" actId="164"/>
          <ac:picMkLst>
            <pc:docMk/>
            <pc:sldMk cId="2266057877" sldId="294"/>
            <ac:picMk id="3" creationId="{2821BB72-C925-4C7B-9E12-05A149441B6B}"/>
          </ac:picMkLst>
        </pc:picChg>
        <pc:picChg chg="del">
          <ac:chgData name="Zhengke Liu" userId="99e88384-1a66-4688-ac5c-c85dd55741c9" providerId="ADAL" clId="{7AA5ED12-D354-40E3-AD05-5D3F3C8921CF}" dt="2021-10-22T03:51:19.739" v="310" actId="478"/>
          <ac:picMkLst>
            <pc:docMk/>
            <pc:sldMk cId="2266057877" sldId="294"/>
            <ac:picMk id="5" creationId="{81774F29-E2E6-4349-84C5-9FFA72B91CB2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4:30:29.732" v="2063" actId="113"/>
        <pc:sldMkLst>
          <pc:docMk/>
          <pc:sldMk cId="2765679660" sldId="295"/>
        </pc:sldMkLst>
        <pc:spChg chg="mod">
          <ac:chgData name="Zhengke Liu" userId="99e88384-1a66-4688-ac5c-c85dd55741c9" providerId="ADAL" clId="{7AA5ED12-D354-40E3-AD05-5D3F3C8921CF}" dt="2021-10-22T04:02:13.784" v="663" actId="20577"/>
          <ac:spMkLst>
            <pc:docMk/>
            <pc:sldMk cId="2765679660" sldId="295"/>
            <ac:spMk id="4" creationId="{33A3B2CA-ED95-43EB-BF78-93F0C15A0DE8}"/>
          </ac:spMkLst>
        </pc:spChg>
        <pc:spChg chg="add mod">
          <ac:chgData name="Zhengke Liu" userId="99e88384-1a66-4688-ac5c-c85dd55741c9" providerId="ADAL" clId="{7AA5ED12-D354-40E3-AD05-5D3F3C8921CF}" dt="2021-10-22T04:03:13.611" v="682" actId="1076"/>
          <ac:spMkLst>
            <pc:docMk/>
            <pc:sldMk cId="2765679660" sldId="295"/>
            <ac:spMk id="13" creationId="{B1514057-0F92-408A-986A-1303825709EE}"/>
          </ac:spMkLst>
        </pc:spChg>
        <pc:spChg chg="add mod">
          <ac:chgData name="Zhengke Liu" userId="99e88384-1a66-4688-ac5c-c85dd55741c9" providerId="ADAL" clId="{7AA5ED12-D354-40E3-AD05-5D3F3C8921CF}" dt="2021-10-22T04:03:20.108" v="686" actId="14100"/>
          <ac:spMkLst>
            <pc:docMk/>
            <pc:sldMk cId="2765679660" sldId="295"/>
            <ac:spMk id="14" creationId="{8D85E849-01E1-4C1D-961A-18DEFCD3878C}"/>
          </ac:spMkLst>
        </pc:spChg>
        <pc:spChg chg="add mod">
          <ac:chgData name="Zhengke Liu" userId="99e88384-1a66-4688-ac5c-c85dd55741c9" providerId="ADAL" clId="{7AA5ED12-D354-40E3-AD05-5D3F3C8921CF}" dt="2021-10-22T04:30:29.732" v="2063" actId="113"/>
          <ac:spMkLst>
            <pc:docMk/>
            <pc:sldMk cId="2765679660" sldId="295"/>
            <ac:spMk id="15" creationId="{62C52854-DFE3-4073-B9E2-94C1CB8A1F4C}"/>
          </ac:spMkLst>
        </pc:spChg>
        <pc:grpChg chg="del">
          <ac:chgData name="Zhengke Liu" userId="99e88384-1a66-4688-ac5c-c85dd55741c9" providerId="ADAL" clId="{7AA5ED12-D354-40E3-AD05-5D3F3C8921CF}" dt="2021-10-22T04:01:27.820" v="518" actId="478"/>
          <ac:grpSpMkLst>
            <pc:docMk/>
            <pc:sldMk cId="2765679660" sldId="295"/>
            <ac:grpSpMk id="12" creationId="{D04E5DF0-7E16-4D04-840B-F9792374F8BE}"/>
          </ac:grpSpMkLst>
        </pc:grpChg>
        <pc:picChg chg="add mod">
          <ac:chgData name="Zhengke Liu" userId="99e88384-1a66-4688-ac5c-c85dd55741c9" providerId="ADAL" clId="{7AA5ED12-D354-40E3-AD05-5D3F3C8921CF}" dt="2021-10-22T04:02:35.389" v="672" actId="1076"/>
          <ac:picMkLst>
            <pc:docMk/>
            <pc:sldMk cId="2765679660" sldId="295"/>
            <ac:picMk id="5" creationId="{403DCB94-FD37-4AB5-B394-D17C2FCEC93E}"/>
          </ac:picMkLst>
        </pc:picChg>
        <pc:picChg chg="add del">
          <ac:chgData name="Zhengke Liu" userId="99e88384-1a66-4688-ac5c-c85dd55741c9" providerId="ADAL" clId="{7AA5ED12-D354-40E3-AD05-5D3F3C8921CF}" dt="2021-10-22T04:02:47.981" v="674"/>
          <ac:picMkLst>
            <pc:docMk/>
            <pc:sldMk cId="2765679660" sldId="295"/>
            <ac:picMk id="10" creationId="{7510BABA-7DA4-4370-A814-ACBCE95EF685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4:30:13.527" v="2061" actId="1076"/>
        <pc:sldMkLst>
          <pc:docMk/>
          <pc:sldMk cId="3143383678" sldId="296"/>
        </pc:sldMkLst>
        <pc:spChg chg="mod">
          <ac:chgData name="Zhengke Liu" userId="99e88384-1a66-4688-ac5c-c85dd55741c9" providerId="ADAL" clId="{7AA5ED12-D354-40E3-AD05-5D3F3C8921CF}" dt="2021-10-22T04:05:03.086" v="850" actId="14100"/>
          <ac:spMkLst>
            <pc:docMk/>
            <pc:sldMk cId="3143383678" sldId="296"/>
            <ac:spMk id="13" creationId="{B1514057-0F92-408A-986A-1303825709EE}"/>
          </ac:spMkLst>
        </pc:spChg>
        <pc:spChg chg="del">
          <ac:chgData name="Zhengke Liu" userId="99e88384-1a66-4688-ac5c-c85dd55741c9" providerId="ADAL" clId="{7AA5ED12-D354-40E3-AD05-5D3F3C8921CF}" dt="2021-10-22T04:04:55.381" v="846" actId="478"/>
          <ac:spMkLst>
            <pc:docMk/>
            <pc:sldMk cId="3143383678" sldId="296"/>
            <ac:spMk id="14" creationId="{8D85E849-01E1-4C1D-961A-18DEFCD3878C}"/>
          </ac:spMkLst>
        </pc:spChg>
        <pc:spChg chg="mod">
          <ac:chgData name="Zhengke Liu" userId="99e88384-1a66-4688-ac5c-c85dd55741c9" providerId="ADAL" clId="{7AA5ED12-D354-40E3-AD05-5D3F3C8921CF}" dt="2021-10-22T04:30:13.527" v="2061" actId="1076"/>
          <ac:spMkLst>
            <pc:docMk/>
            <pc:sldMk cId="3143383678" sldId="296"/>
            <ac:spMk id="15" creationId="{62C52854-DFE3-4073-B9E2-94C1CB8A1F4C}"/>
          </ac:spMkLst>
        </pc:spChg>
        <pc:picChg chg="add del mod ord">
          <ac:chgData name="Zhengke Liu" userId="99e88384-1a66-4688-ac5c-c85dd55741c9" providerId="ADAL" clId="{7AA5ED12-D354-40E3-AD05-5D3F3C8921CF}" dt="2021-10-22T04:04:49.476" v="845" actId="167"/>
          <ac:picMkLst>
            <pc:docMk/>
            <pc:sldMk cId="3143383678" sldId="296"/>
            <ac:picMk id="3" creationId="{9ED3466A-372E-4FAE-8C09-77B9CA015A55}"/>
          </ac:picMkLst>
        </pc:picChg>
        <pc:picChg chg="del">
          <ac:chgData name="Zhengke Liu" userId="99e88384-1a66-4688-ac5c-c85dd55741c9" providerId="ADAL" clId="{7AA5ED12-D354-40E3-AD05-5D3F3C8921CF}" dt="2021-10-22T04:04:21.996" v="835" actId="478"/>
          <ac:picMkLst>
            <pc:docMk/>
            <pc:sldMk cId="3143383678" sldId="296"/>
            <ac:picMk id="5" creationId="{403DCB94-FD37-4AB5-B394-D17C2FCEC93E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4:30:22.134" v="2062" actId="113"/>
        <pc:sldMkLst>
          <pc:docMk/>
          <pc:sldMk cId="825979119" sldId="297"/>
        </pc:sldMkLst>
        <pc:spChg chg="mod">
          <ac:chgData name="Zhengke Liu" userId="99e88384-1a66-4688-ac5c-c85dd55741c9" providerId="ADAL" clId="{7AA5ED12-D354-40E3-AD05-5D3F3C8921CF}" dt="2021-10-22T04:06:09.413" v="902" actId="14100"/>
          <ac:spMkLst>
            <pc:docMk/>
            <pc:sldMk cId="825979119" sldId="297"/>
            <ac:spMk id="13" creationId="{B1514057-0F92-408A-986A-1303825709EE}"/>
          </ac:spMkLst>
        </pc:spChg>
        <pc:spChg chg="mod">
          <ac:chgData name="Zhengke Liu" userId="99e88384-1a66-4688-ac5c-c85dd55741c9" providerId="ADAL" clId="{7AA5ED12-D354-40E3-AD05-5D3F3C8921CF}" dt="2021-10-22T04:30:22.134" v="2062" actId="113"/>
          <ac:spMkLst>
            <pc:docMk/>
            <pc:sldMk cId="825979119" sldId="297"/>
            <ac:spMk id="15" creationId="{62C52854-DFE3-4073-B9E2-94C1CB8A1F4C}"/>
          </ac:spMkLst>
        </pc:spChg>
        <pc:picChg chg="del">
          <ac:chgData name="Zhengke Liu" userId="99e88384-1a66-4688-ac5c-c85dd55741c9" providerId="ADAL" clId="{7AA5ED12-D354-40E3-AD05-5D3F3C8921CF}" dt="2021-10-22T04:05:51.877" v="896" actId="478"/>
          <ac:picMkLst>
            <pc:docMk/>
            <pc:sldMk cId="825979119" sldId="297"/>
            <ac:picMk id="3" creationId="{9ED3466A-372E-4FAE-8C09-77B9CA015A55}"/>
          </ac:picMkLst>
        </pc:picChg>
        <pc:picChg chg="add mod ord">
          <ac:chgData name="Zhengke Liu" userId="99e88384-1a66-4688-ac5c-c85dd55741c9" providerId="ADAL" clId="{7AA5ED12-D354-40E3-AD05-5D3F3C8921CF}" dt="2021-10-22T04:06:02.827" v="900" actId="1076"/>
          <ac:picMkLst>
            <pc:docMk/>
            <pc:sldMk cId="825979119" sldId="297"/>
            <ac:picMk id="5" creationId="{87729A65-11FF-427E-B216-BF3892270A1E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4:29:21.062" v="2034" actId="164"/>
        <pc:sldMkLst>
          <pc:docMk/>
          <pc:sldMk cId="4173804747" sldId="298"/>
        </pc:sldMkLst>
        <pc:spChg chg="mod">
          <ac:chgData name="Zhengke Liu" userId="99e88384-1a66-4688-ac5c-c85dd55741c9" providerId="ADAL" clId="{7AA5ED12-D354-40E3-AD05-5D3F3C8921CF}" dt="2021-10-22T04:28:14.680" v="2025" actId="113"/>
          <ac:spMkLst>
            <pc:docMk/>
            <pc:sldMk cId="4173804747" sldId="298"/>
            <ac:spMk id="4" creationId="{33A3B2CA-ED95-43EB-BF78-93F0C15A0DE8}"/>
          </ac:spMkLst>
        </pc:spChg>
        <pc:spChg chg="del">
          <ac:chgData name="Zhengke Liu" userId="99e88384-1a66-4688-ac5c-c85dd55741c9" providerId="ADAL" clId="{7AA5ED12-D354-40E3-AD05-5D3F3C8921CF}" dt="2021-10-22T04:14:07.132" v="1333" actId="478"/>
          <ac:spMkLst>
            <pc:docMk/>
            <pc:sldMk cId="4173804747" sldId="298"/>
            <ac:spMk id="11" creationId="{E8D3223B-CE61-4FDE-B9B8-2C3CDB2AB550}"/>
          </ac:spMkLst>
        </pc:spChg>
        <pc:spChg chg="del">
          <ac:chgData name="Zhengke Liu" userId="99e88384-1a66-4688-ac5c-c85dd55741c9" providerId="ADAL" clId="{7AA5ED12-D354-40E3-AD05-5D3F3C8921CF}" dt="2021-10-22T04:14:04.791" v="1332" actId="478"/>
          <ac:spMkLst>
            <pc:docMk/>
            <pc:sldMk cId="4173804747" sldId="298"/>
            <ac:spMk id="12" creationId="{7399DC8A-9EED-410B-AF4A-A9CCEA11212A}"/>
          </ac:spMkLst>
        </pc:spChg>
        <pc:spChg chg="add mod">
          <ac:chgData name="Zhengke Liu" userId="99e88384-1a66-4688-ac5c-c85dd55741c9" providerId="ADAL" clId="{7AA5ED12-D354-40E3-AD05-5D3F3C8921CF}" dt="2021-10-22T04:29:21.062" v="2034" actId="164"/>
          <ac:spMkLst>
            <pc:docMk/>
            <pc:sldMk cId="4173804747" sldId="298"/>
            <ac:spMk id="13" creationId="{9B56A722-A018-45DE-BCC3-E0D0E34C4A8A}"/>
          </ac:spMkLst>
        </pc:spChg>
        <pc:grpChg chg="add mod">
          <ac:chgData name="Zhengke Liu" userId="99e88384-1a66-4688-ac5c-c85dd55741c9" providerId="ADAL" clId="{7AA5ED12-D354-40E3-AD05-5D3F3C8921CF}" dt="2021-10-22T04:29:21.062" v="2034" actId="164"/>
          <ac:grpSpMkLst>
            <pc:docMk/>
            <pc:sldMk cId="4173804747" sldId="298"/>
            <ac:grpSpMk id="5" creationId="{D8C0E8B2-2A58-41E6-B0F2-6B73A19C2E78}"/>
          </ac:grpSpMkLst>
        </pc:grpChg>
        <pc:picChg chg="del">
          <ac:chgData name="Zhengke Liu" userId="99e88384-1a66-4688-ac5c-c85dd55741c9" providerId="ADAL" clId="{7AA5ED12-D354-40E3-AD05-5D3F3C8921CF}" dt="2021-10-22T04:14:03.606" v="1331" actId="478"/>
          <ac:picMkLst>
            <pc:docMk/>
            <pc:sldMk cId="4173804747" sldId="298"/>
            <ac:picMk id="2" creationId="{8457C567-9661-4912-8343-FD5BC0B99E32}"/>
          </ac:picMkLst>
        </pc:picChg>
        <pc:picChg chg="add mod modCrop">
          <ac:chgData name="Zhengke Liu" userId="99e88384-1a66-4688-ac5c-c85dd55741c9" providerId="ADAL" clId="{7AA5ED12-D354-40E3-AD05-5D3F3C8921CF}" dt="2021-10-22T04:29:21.062" v="2034" actId="164"/>
          <ac:picMkLst>
            <pc:docMk/>
            <pc:sldMk cId="4173804747" sldId="298"/>
            <ac:picMk id="3" creationId="{65A3FF98-0407-44EB-B947-1C1637B2C2AA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8:28:15.024" v="3295" actId="113"/>
        <pc:sldMkLst>
          <pc:docMk/>
          <pc:sldMk cId="1817029892" sldId="299"/>
        </pc:sldMkLst>
        <pc:spChg chg="mod">
          <ac:chgData name="Zhengke Liu" userId="99e88384-1a66-4688-ac5c-c85dd55741c9" providerId="ADAL" clId="{7AA5ED12-D354-40E3-AD05-5D3F3C8921CF}" dt="2021-10-22T08:21:48.991" v="2944" actId="1076"/>
          <ac:spMkLst>
            <pc:docMk/>
            <pc:sldMk cId="1817029892" sldId="299"/>
            <ac:spMk id="3" creationId="{1753A3D9-1B6E-4913-9962-CC96C3EAD6C3}"/>
          </ac:spMkLst>
        </pc:spChg>
        <pc:spChg chg="mod">
          <ac:chgData name="Zhengke Liu" userId="99e88384-1a66-4688-ac5c-c85dd55741c9" providerId="ADAL" clId="{7AA5ED12-D354-40E3-AD05-5D3F3C8921CF}" dt="2021-10-22T08:28:15.024" v="3295" actId="113"/>
          <ac:spMkLst>
            <pc:docMk/>
            <pc:sldMk cId="1817029892" sldId="299"/>
            <ac:spMk id="9" creationId="{AC031346-678D-4D00-A20F-2314BB7432ED}"/>
          </ac:spMkLst>
        </pc:spChg>
        <pc:spChg chg="del">
          <ac:chgData name="Zhengke Liu" userId="99e88384-1a66-4688-ac5c-c85dd55741c9" providerId="ADAL" clId="{7AA5ED12-D354-40E3-AD05-5D3F3C8921CF}" dt="2021-10-22T08:16:30.063" v="2744" actId="478"/>
          <ac:spMkLst>
            <pc:docMk/>
            <pc:sldMk cId="1817029892" sldId="299"/>
            <ac:spMk id="17" creationId="{CB15A545-22D2-42F3-89D5-1F7CAB619D2E}"/>
          </ac:spMkLst>
        </pc:spChg>
        <pc:spChg chg="del">
          <ac:chgData name="Zhengke Liu" userId="99e88384-1a66-4688-ac5c-c85dd55741c9" providerId="ADAL" clId="{7AA5ED12-D354-40E3-AD05-5D3F3C8921CF}" dt="2021-10-22T08:16:30.063" v="2744" actId="478"/>
          <ac:spMkLst>
            <pc:docMk/>
            <pc:sldMk cId="1817029892" sldId="299"/>
            <ac:spMk id="18" creationId="{2A5FA3CA-045E-4453-9B24-FF222BE03484}"/>
          </ac:spMkLst>
        </pc:spChg>
        <pc:spChg chg="del">
          <ac:chgData name="Zhengke Liu" userId="99e88384-1a66-4688-ac5c-c85dd55741c9" providerId="ADAL" clId="{7AA5ED12-D354-40E3-AD05-5D3F3C8921CF}" dt="2021-10-22T08:16:30.063" v="2744" actId="478"/>
          <ac:spMkLst>
            <pc:docMk/>
            <pc:sldMk cId="1817029892" sldId="299"/>
            <ac:spMk id="19" creationId="{04FADA6F-122A-40BD-BFCB-1CE389F53DFA}"/>
          </ac:spMkLst>
        </pc:spChg>
        <pc:spChg chg="del">
          <ac:chgData name="Zhengke Liu" userId="99e88384-1a66-4688-ac5c-c85dd55741c9" providerId="ADAL" clId="{7AA5ED12-D354-40E3-AD05-5D3F3C8921CF}" dt="2021-10-22T08:16:30.063" v="2744" actId="478"/>
          <ac:spMkLst>
            <pc:docMk/>
            <pc:sldMk cId="1817029892" sldId="299"/>
            <ac:spMk id="20" creationId="{526D11EB-E28E-47FB-BA4C-EBFA0A219289}"/>
          </ac:spMkLst>
        </pc:spChg>
        <pc:spChg chg="add mod">
          <ac:chgData name="Zhengke Liu" userId="99e88384-1a66-4688-ac5c-c85dd55741c9" providerId="ADAL" clId="{7AA5ED12-D354-40E3-AD05-5D3F3C8921CF}" dt="2021-10-22T08:27:12.784" v="3285" actId="164"/>
          <ac:spMkLst>
            <pc:docMk/>
            <pc:sldMk cId="1817029892" sldId="299"/>
            <ac:spMk id="21" creationId="{3752E512-0EC1-45B7-A515-2B17B9A9CD8D}"/>
          </ac:spMkLst>
        </pc:spChg>
        <pc:grpChg chg="add mod">
          <ac:chgData name="Zhengke Liu" userId="99e88384-1a66-4688-ac5c-c85dd55741c9" providerId="ADAL" clId="{7AA5ED12-D354-40E3-AD05-5D3F3C8921CF}" dt="2021-10-22T08:27:54.103" v="3293" actId="14100"/>
          <ac:grpSpMkLst>
            <pc:docMk/>
            <pc:sldMk cId="1817029892" sldId="299"/>
            <ac:grpSpMk id="8" creationId="{6D8A7EC0-DC09-4762-A453-14F6879E41DA}"/>
          </ac:grpSpMkLst>
        </pc:grpChg>
        <pc:grpChg chg="del">
          <ac:chgData name="Zhengke Liu" userId="99e88384-1a66-4688-ac5c-c85dd55741c9" providerId="ADAL" clId="{7AA5ED12-D354-40E3-AD05-5D3F3C8921CF}" dt="2021-10-22T08:16:11.858" v="2739" actId="478"/>
          <ac:grpSpMkLst>
            <pc:docMk/>
            <pc:sldMk cId="1817029892" sldId="299"/>
            <ac:grpSpMk id="12" creationId="{D6616D99-8A5D-45E8-9935-88DE659708BD}"/>
          </ac:grpSpMkLst>
        </pc:grpChg>
        <pc:picChg chg="add mod modCrop">
          <ac:chgData name="Zhengke Liu" userId="99e88384-1a66-4688-ac5c-c85dd55741c9" providerId="ADAL" clId="{7AA5ED12-D354-40E3-AD05-5D3F3C8921CF}" dt="2021-10-22T08:27:12.784" v="3285" actId="164"/>
          <ac:picMkLst>
            <pc:docMk/>
            <pc:sldMk cId="1817029892" sldId="299"/>
            <ac:picMk id="7" creationId="{CA8E2295-36ED-41D1-8F7B-488C5A00299E}"/>
          </ac:picMkLst>
        </pc:picChg>
        <pc:picChg chg="add del">
          <ac:chgData name="Zhengke Liu" userId="99e88384-1a66-4688-ac5c-c85dd55741c9" providerId="ADAL" clId="{7AA5ED12-D354-40E3-AD05-5D3F3C8921CF}" dt="2021-10-22T08:16:26.224" v="2743" actId="478"/>
          <ac:picMkLst>
            <pc:docMk/>
            <pc:sldMk cId="1817029892" sldId="299"/>
            <ac:picMk id="16" creationId="{529D94A1-7686-4E94-8913-49CB11B0817D}"/>
          </ac:picMkLst>
        </pc:picChg>
      </pc:sldChg>
      <pc:sldChg chg="addSp delSp modSp add ord">
        <pc:chgData name="Zhengke Liu" userId="99e88384-1a66-4688-ac5c-c85dd55741c9" providerId="ADAL" clId="{7AA5ED12-D354-40E3-AD05-5D3F3C8921CF}" dt="2021-10-22T10:04:09.179" v="5942"/>
        <pc:sldMkLst>
          <pc:docMk/>
          <pc:sldMk cId="4245091180" sldId="300"/>
        </pc:sldMkLst>
        <pc:spChg chg="add del mod">
          <ac:chgData name="Zhengke Liu" userId="99e88384-1a66-4688-ac5c-c85dd55741c9" providerId="ADAL" clId="{7AA5ED12-D354-40E3-AD05-5D3F3C8921CF}" dt="2021-10-22T09:18:10.057" v="5105" actId="478"/>
          <ac:spMkLst>
            <pc:docMk/>
            <pc:sldMk cId="4245091180" sldId="300"/>
            <ac:spMk id="3" creationId="{C6824CE9-854D-4728-B49E-2D345FA1AD43}"/>
          </ac:spMkLst>
        </pc:spChg>
        <pc:spChg chg="add del">
          <ac:chgData name="Zhengke Liu" userId="99e88384-1a66-4688-ac5c-c85dd55741c9" providerId="ADAL" clId="{7AA5ED12-D354-40E3-AD05-5D3F3C8921CF}" dt="2021-10-22T09:11:23.492" v="5054"/>
          <ac:spMkLst>
            <pc:docMk/>
            <pc:sldMk cId="4245091180" sldId="300"/>
            <ac:spMk id="7" creationId="{3123C6D8-31B4-4DF6-A431-F387FACD5531}"/>
          </ac:spMkLst>
        </pc:spChg>
        <pc:spChg chg="del">
          <ac:chgData name="Zhengke Liu" userId="99e88384-1a66-4688-ac5c-c85dd55741c9" providerId="ADAL" clId="{7AA5ED12-D354-40E3-AD05-5D3F3C8921CF}" dt="2021-10-22T08:50:55.408" v="4170" actId="478"/>
          <ac:spMkLst>
            <pc:docMk/>
            <pc:sldMk cId="4245091180" sldId="300"/>
            <ac:spMk id="8" creationId="{6DA7FDF0-832F-4C78-9E8C-C8E2FF4A1A74}"/>
          </ac:spMkLst>
        </pc:spChg>
        <pc:spChg chg="del mod">
          <ac:chgData name="Zhengke Liu" userId="99e88384-1a66-4688-ac5c-c85dd55741c9" providerId="ADAL" clId="{7AA5ED12-D354-40E3-AD05-5D3F3C8921CF}" dt="2021-10-22T09:21:45.687" v="5126" actId="478"/>
          <ac:spMkLst>
            <pc:docMk/>
            <pc:sldMk cId="4245091180" sldId="300"/>
            <ac:spMk id="11" creationId="{3DBF7D6C-14EA-48CA-B4FD-C105963BB23F}"/>
          </ac:spMkLst>
        </pc:spChg>
        <pc:spChg chg="del">
          <ac:chgData name="Zhengke Liu" userId="99e88384-1a66-4688-ac5c-c85dd55741c9" providerId="ADAL" clId="{7AA5ED12-D354-40E3-AD05-5D3F3C8921CF}" dt="2021-10-22T08:50:55.408" v="4170" actId="478"/>
          <ac:spMkLst>
            <pc:docMk/>
            <pc:sldMk cId="4245091180" sldId="300"/>
            <ac:spMk id="12" creationId="{42ABDB00-DBE6-4AB1-8B1B-9ADECBE421F4}"/>
          </ac:spMkLst>
        </pc:spChg>
        <pc:spChg chg="add mod">
          <ac:chgData name="Zhengke Liu" userId="99e88384-1a66-4688-ac5c-c85dd55741c9" providerId="ADAL" clId="{7AA5ED12-D354-40E3-AD05-5D3F3C8921CF}" dt="2021-10-22T09:12:41.790" v="5070" actId="164"/>
          <ac:spMkLst>
            <pc:docMk/>
            <pc:sldMk cId="4245091180" sldId="300"/>
            <ac:spMk id="13" creationId="{EBCE6C35-D721-41B3-ACB1-6C5CEEE48043}"/>
          </ac:spMkLst>
        </pc:spChg>
        <pc:spChg chg="add del mod">
          <ac:chgData name="Zhengke Liu" userId="99e88384-1a66-4688-ac5c-c85dd55741c9" providerId="ADAL" clId="{7AA5ED12-D354-40E3-AD05-5D3F3C8921CF}" dt="2021-10-22T09:21:50.273" v="5129"/>
          <ac:spMkLst>
            <pc:docMk/>
            <pc:sldMk cId="4245091180" sldId="300"/>
            <ac:spMk id="16" creationId="{6C64C55F-B036-433E-B693-10DCE67AFA40}"/>
          </ac:spMkLst>
        </pc:spChg>
        <pc:spChg chg="add del">
          <ac:chgData name="Zhengke Liu" userId="99e88384-1a66-4688-ac5c-c85dd55741c9" providerId="ADAL" clId="{7AA5ED12-D354-40E3-AD05-5D3F3C8921CF}" dt="2021-10-22T09:21:46.795" v="5128"/>
          <ac:spMkLst>
            <pc:docMk/>
            <pc:sldMk cId="4245091180" sldId="300"/>
            <ac:spMk id="17" creationId="{ECAE9B3F-CFB9-4F34-82D7-0A4DA6D847E8}"/>
          </ac:spMkLst>
        </pc:spChg>
        <pc:spChg chg="add del">
          <ac:chgData name="Zhengke Liu" userId="99e88384-1a66-4688-ac5c-c85dd55741c9" providerId="ADAL" clId="{7AA5ED12-D354-40E3-AD05-5D3F3C8921CF}" dt="2021-10-22T09:24:29.363" v="5130" actId="478"/>
          <ac:spMkLst>
            <pc:docMk/>
            <pc:sldMk cId="4245091180" sldId="300"/>
            <ac:spMk id="18" creationId="{B66C818D-A022-4861-8472-3C3BC7B5C8F9}"/>
          </ac:spMkLst>
        </pc:spChg>
        <pc:spChg chg="add del mod">
          <ac:chgData name="Zhengke Liu" userId="99e88384-1a66-4688-ac5c-c85dd55741c9" providerId="ADAL" clId="{7AA5ED12-D354-40E3-AD05-5D3F3C8921CF}" dt="2021-10-22T09:24:32.596" v="5131" actId="478"/>
          <ac:spMkLst>
            <pc:docMk/>
            <pc:sldMk cId="4245091180" sldId="300"/>
            <ac:spMk id="20" creationId="{D628B45C-D79F-460A-8F38-5E45C4DA8E5B}"/>
          </ac:spMkLst>
        </pc:spChg>
        <pc:spChg chg="add mod">
          <ac:chgData name="Zhengke Liu" userId="99e88384-1a66-4688-ac5c-c85dd55741c9" providerId="ADAL" clId="{7AA5ED12-D354-40E3-AD05-5D3F3C8921CF}" dt="2021-10-22T10:04:03.266" v="5941" actId="20577"/>
          <ac:spMkLst>
            <pc:docMk/>
            <pc:sldMk cId="4245091180" sldId="300"/>
            <ac:spMk id="21" creationId="{620C826E-5050-41AB-B8C1-7671D7EF6F0C}"/>
          </ac:spMkLst>
        </pc:spChg>
        <pc:spChg chg="add del mod">
          <ac:chgData name="Zhengke Liu" userId="99e88384-1a66-4688-ac5c-c85dd55741c9" providerId="ADAL" clId="{7AA5ED12-D354-40E3-AD05-5D3F3C8921CF}" dt="2021-10-22T09:24:50.275" v="5137" actId="478"/>
          <ac:spMkLst>
            <pc:docMk/>
            <pc:sldMk cId="4245091180" sldId="300"/>
            <ac:spMk id="22" creationId="{F19DEA88-B6F3-44DB-B98B-D84FB6219C9D}"/>
          </ac:spMkLst>
        </pc:spChg>
        <pc:spChg chg="add mod">
          <ac:chgData name="Zhengke Liu" userId="99e88384-1a66-4688-ac5c-c85dd55741c9" providerId="ADAL" clId="{7AA5ED12-D354-40E3-AD05-5D3F3C8921CF}" dt="2021-10-22T09:47:24.110" v="5578" actId="1076"/>
          <ac:spMkLst>
            <pc:docMk/>
            <pc:sldMk cId="4245091180" sldId="300"/>
            <ac:spMk id="26" creationId="{1B41AA8A-2D95-4C38-9136-AA5EE534C7D7}"/>
          </ac:spMkLst>
        </pc:spChg>
        <pc:spChg chg="add mod">
          <ac:chgData name="Zhengke Liu" userId="99e88384-1a66-4688-ac5c-c85dd55741c9" providerId="ADAL" clId="{7AA5ED12-D354-40E3-AD05-5D3F3C8921CF}" dt="2021-10-22T09:51:23.466" v="5630" actId="164"/>
          <ac:spMkLst>
            <pc:docMk/>
            <pc:sldMk cId="4245091180" sldId="300"/>
            <ac:spMk id="28" creationId="{2434F872-5D86-401B-8B70-2DD29A7EC30B}"/>
          </ac:spMkLst>
        </pc:spChg>
        <pc:grpChg chg="add del mod">
          <ac:chgData name="Zhengke Liu" userId="99e88384-1a66-4688-ac5c-c85dd55741c9" providerId="ADAL" clId="{7AA5ED12-D354-40E3-AD05-5D3F3C8921CF}" dt="2021-10-22T09:17:48.987" v="5073" actId="478"/>
          <ac:grpSpMkLst>
            <pc:docMk/>
            <pc:sldMk cId="4245091180" sldId="300"/>
            <ac:grpSpMk id="14" creationId="{E4C2E547-7816-461B-B6B0-62067A56FDE1}"/>
          </ac:grpSpMkLst>
        </pc:grpChg>
        <pc:grpChg chg="add del mod">
          <ac:chgData name="Zhengke Liu" userId="99e88384-1a66-4688-ac5c-c85dd55741c9" providerId="ADAL" clId="{7AA5ED12-D354-40E3-AD05-5D3F3C8921CF}" dt="2021-10-22T09:24:45.072" v="5135" actId="478"/>
          <ac:grpSpMkLst>
            <pc:docMk/>
            <pc:sldMk cId="4245091180" sldId="300"/>
            <ac:grpSpMk id="23" creationId="{4E930F6C-1EC8-45E0-B8F9-2F2C6FDBAE5D}"/>
          </ac:grpSpMkLst>
        </pc:grpChg>
        <pc:grpChg chg="add mod">
          <ac:chgData name="Zhengke Liu" userId="99e88384-1a66-4688-ac5c-c85dd55741c9" providerId="ADAL" clId="{7AA5ED12-D354-40E3-AD05-5D3F3C8921CF}" dt="2021-10-22T09:52:32.514" v="5687" actId="1076"/>
          <ac:grpSpMkLst>
            <pc:docMk/>
            <pc:sldMk cId="4245091180" sldId="300"/>
            <ac:grpSpMk id="29" creationId="{AEBB2C0E-58B3-497B-B16B-ABADE6D0BB21}"/>
          </ac:grpSpMkLst>
        </pc:grpChg>
        <pc:picChg chg="add mod">
          <ac:chgData name="Zhengke Liu" userId="99e88384-1a66-4688-ac5c-c85dd55741c9" providerId="ADAL" clId="{7AA5ED12-D354-40E3-AD05-5D3F3C8921CF}" dt="2021-10-22T09:12:41.790" v="5070" actId="164"/>
          <ac:picMkLst>
            <pc:docMk/>
            <pc:sldMk cId="4245091180" sldId="300"/>
            <ac:picMk id="9" creationId="{FD67E650-30AA-4FB1-A235-C7E24EEA23DE}"/>
          </ac:picMkLst>
        </pc:picChg>
        <pc:picChg chg="add del">
          <ac:chgData name="Zhengke Liu" userId="99e88384-1a66-4688-ac5c-c85dd55741c9" providerId="ADAL" clId="{7AA5ED12-D354-40E3-AD05-5D3F3C8921CF}" dt="2021-10-22T09:12:08.717" v="5060"/>
          <ac:picMkLst>
            <pc:docMk/>
            <pc:sldMk cId="4245091180" sldId="300"/>
            <ac:picMk id="10" creationId="{EC38A289-8171-4C19-9A19-18D2C45A9AD9}"/>
          </ac:picMkLst>
        </pc:picChg>
        <pc:picChg chg="add mod modCrop">
          <ac:chgData name="Zhengke Liu" userId="99e88384-1a66-4688-ac5c-c85dd55741c9" providerId="ADAL" clId="{7AA5ED12-D354-40E3-AD05-5D3F3C8921CF}" dt="2021-10-22T09:52:21.634" v="5684" actId="732"/>
          <ac:picMkLst>
            <pc:docMk/>
            <pc:sldMk cId="4245091180" sldId="300"/>
            <ac:picMk id="27" creationId="{6E89B5C9-7785-49FF-B05A-B8654D516070}"/>
          </ac:picMkLst>
        </pc:picChg>
      </pc:sldChg>
      <pc:sldChg chg="add ord">
        <pc:chgData name="Zhengke Liu" userId="99e88384-1a66-4688-ac5c-c85dd55741c9" providerId="ADAL" clId="{7AA5ED12-D354-40E3-AD05-5D3F3C8921CF}" dt="2021-10-22T09:21:11.347" v="5111"/>
        <pc:sldMkLst>
          <pc:docMk/>
          <pc:sldMk cId="3691363140" sldId="301"/>
        </pc:sldMkLst>
      </pc:sldChg>
      <pc:sldChg chg="addSp delSp modSp add ord">
        <pc:chgData name="Zhengke Liu" userId="99e88384-1a66-4688-ac5c-c85dd55741c9" providerId="ADAL" clId="{7AA5ED12-D354-40E3-AD05-5D3F3C8921CF}" dt="2021-10-22T10:03:53.562" v="5938" actId="20577"/>
        <pc:sldMkLst>
          <pc:docMk/>
          <pc:sldMk cId="674611238" sldId="302"/>
        </pc:sldMkLst>
        <pc:spChg chg="add mod">
          <ac:chgData name="Zhengke Liu" userId="99e88384-1a66-4688-ac5c-c85dd55741c9" providerId="ADAL" clId="{7AA5ED12-D354-40E3-AD05-5D3F3C8921CF}" dt="2021-10-22T09:58:35.484" v="5802" actId="1076"/>
          <ac:spMkLst>
            <pc:docMk/>
            <pc:sldMk cId="674611238" sldId="302"/>
            <ac:spMk id="3" creationId="{97A5A766-EBDC-4F8F-A1BC-D2EDEC7B2256}"/>
          </ac:spMkLst>
        </pc:spChg>
        <pc:spChg chg="add mod">
          <ac:chgData name="Zhengke Liu" userId="99e88384-1a66-4688-ac5c-c85dd55741c9" providerId="ADAL" clId="{7AA5ED12-D354-40E3-AD05-5D3F3C8921CF}" dt="2021-10-22T10:02:36.625" v="5931" actId="164"/>
          <ac:spMkLst>
            <pc:docMk/>
            <pc:sldMk cId="674611238" sldId="302"/>
            <ac:spMk id="14" creationId="{F10FF07E-387A-4021-BA3D-F092AFE06DC9}"/>
          </ac:spMkLst>
        </pc:spChg>
        <pc:spChg chg="mod">
          <ac:chgData name="Zhengke Liu" userId="99e88384-1a66-4688-ac5c-c85dd55741c9" providerId="ADAL" clId="{7AA5ED12-D354-40E3-AD05-5D3F3C8921CF}" dt="2021-10-22T10:03:53.562" v="5938" actId="20577"/>
          <ac:spMkLst>
            <pc:docMk/>
            <pc:sldMk cId="674611238" sldId="302"/>
            <ac:spMk id="21" creationId="{620C826E-5050-41AB-B8C1-7671D7EF6F0C}"/>
          </ac:spMkLst>
        </pc:spChg>
        <pc:spChg chg="del mod">
          <ac:chgData name="Zhengke Liu" userId="99e88384-1a66-4688-ac5c-c85dd55741c9" providerId="ADAL" clId="{7AA5ED12-D354-40E3-AD05-5D3F3C8921CF}" dt="2021-10-22T09:57:26.589" v="5794" actId="478"/>
          <ac:spMkLst>
            <pc:docMk/>
            <pc:sldMk cId="674611238" sldId="302"/>
            <ac:spMk id="26" creationId="{1B41AA8A-2D95-4C38-9136-AA5EE534C7D7}"/>
          </ac:spMkLst>
        </pc:spChg>
        <pc:grpChg chg="add mod">
          <ac:chgData name="Zhengke Liu" userId="99e88384-1a66-4688-ac5c-c85dd55741c9" providerId="ADAL" clId="{7AA5ED12-D354-40E3-AD05-5D3F3C8921CF}" dt="2021-10-22T10:02:36.625" v="5931" actId="164"/>
          <ac:grpSpMkLst>
            <pc:docMk/>
            <pc:sldMk cId="674611238" sldId="302"/>
            <ac:grpSpMk id="9" creationId="{3BAA60AB-1B56-4878-A8E0-4CF2260953ED}"/>
          </ac:grpSpMkLst>
        </pc:grpChg>
        <pc:grpChg chg="del">
          <ac:chgData name="Zhengke Liu" userId="99e88384-1a66-4688-ac5c-c85dd55741c9" providerId="ADAL" clId="{7AA5ED12-D354-40E3-AD05-5D3F3C8921CF}" dt="2021-10-22T09:57:20.115" v="5792" actId="478"/>
          <ac:grpSpMkLst>
            <pc:docMk/>
            <pc:sldMk cId="674611238" sldId="302"/>
            <ac:grpSpMk id="29" creationId="{AEBB2C0E-58B3-497B-B16B-ABADE6D0BB21}"/>
          </ac:grpSpMkLst>
        </pc:grpChg>
        <pc:picChg chg="add mod">
          <ac:chgData name="Zhengke Liu" userId="99e88384-1a66-4688-ac5c-c85dd55741c9" providerId="ADAL" clId="{7AA5ED12-D354-40E3-AD05-5D3F3C8921CF}" dt="2021-10-22T10:02:36.625" v="5931" actId="164"/>
          <ac:picMkLst>
            <pc:docMk/>
            <pc:sldMk cId="674611238" sldId="302"/>
            <ac:picMk id="7" creationId="{E9E54793-3842-4C69-A1B0-F268570C2FD0}"/>
          </ac:picMkLst>
        </pc:picChg>
        <pc:picChg chg="add del">
          <ac:chgData name="Zhengke Liu" userId="99e88384-1a66-4688-ac5c-c85dd55741c9" providerId="ADAL" clId="{7AA5ED12-D354-40E3-AD05-5D3F3C8921CF}" dt="2021-10-22T10:02:13.101" v="5927"/>
          <ac:picMkLst>
            <pc:docMk/>
            <pc:sldMk cId="674611238" sldId="302"/>
            <ac:picMk id="8" creationId="{AE43D62F-A8B7-43A6-952D-F969F6FDAD38}"/>
          </ac:picMkLst>
        </pc:picChg>
      </pc:sldChg>
      <pc:sldChg chg="delSp add">
        <pc:chgData name="Zhengke Liu" userId="99e88384-1a66-4688-ac5c-c85dd55741c9" providerId="ADAL" clId="{7AA5ED12-D354-40E3-AD05-5D3F3C8921CF}" dt="2021-10-22T10:09:12.339" v="5944" actId="478"/>
        <pc:sldMkLst>
          <pc:docMk/>
          <pc:sldMk cId="3807609631" sldId="303"/>
        </pc:sldMkLst>
        <pc:grpChg chg="del">
          <ac:chgData name="Zhengke Liu" userId="99e88384-1a66-4688-ac5c-c85dd55741c9" providerId="ADAL" clId="{7AA5ED12-D354-40E3-AD05-5D3F3C8921CF}" dt="2021-10-22T10:09:12.339" v="5944" actId="478"/>
          <ac:grpSpMkLst>
            <pc:docMk/>
            <pc:sldMk cId="3807609631" sldId="303"/>
            <ac:grpSpMk id="9" creationId="{3BAA60AB-1B56-4878-A8E0-4CF2260953ED}"/>
          </ac:grpSpMkLst>
        </pc:grpChg>
      </pc:sldChg>
    </pc:docChg>
  </pc:docChgLst>
  <pc:docChgLst>
    <pc:chgData name="LiuZhengke" userId="99e88384-1a66-4688-ac5c-c85dd55741c9" providerId="ADAL" clId="{7AA5ED12-D354-40E3-AD05-5D3F3C8921CF}"/>
    <pc:docChg chg="addSld delSld modSld">
      <pc:chgData name="LiuZhengke" userId="99e88384-1a66-4688-ac5c-c85dd55741c9" providerId="ADAL" clId="{7AA5ED12-D354-40E3-AD05-5D3F3C8921CF}" dt="2021-10-23T07:52:37.010" v="104" actId="20577"/>
      <pc:docMkLst>
        <pc:docMk/>
      </pc:docMkLst>
      <pc:sldChg chg="modNotesTx">
        <pc:chgData name="LiuZhengke" userId="99e88384-1a66-4688-ac5c-c85dd55741c9" providerId="ADAL" clId="{7AA5ED12-D354-40E3-AD05-5D3F3C8921CF}" dt="2021-10-23T07:52:37.010" v="104" actId="20577"/>
        <pc:sldMkLst>
          <pc:docMk/>
          <pc:sldMk cId="1206331825" sldId="256"/>
        </pc:sldMkLst>
      </pc:sldChg>
      <pc:sldChg chg="del">
        <pc:chgData name="LiuZhengke" userId="99e88384-1a66-4688-ac5c-c85dd55741c9" providerId="ADAL" clId="{7AA5ED12-D354-40E3-AD05-5D3F3C8921CF}" dt="2021-10-23T07:50:11.425" v="1" actId="2696"/>
        <pc:sldMkLst>
          <pc:docMk/>
          <pc:sldMk cId="3807609631" sldId="303"/>
        </pc:sldMkLst>
      </pc:sldChg>
      <pc:sldChg chg="modSp add">
        <pc:chgData name="LiuZhengke" userId="99e88384-1a66-4688-ac5c-c85dd55741c9" providerId="ADAL" clId="{7AA5ED12-D354-40E3-AD05-5D3F3C8921CF}" dt="2021-10-23T07:51:04.275" v="103" actId="1076"/>
        <pc:sldMkLst>
          <pc:docMk/>
          <pc:sldMk cId="4206804724" sldId="304"/>
        </pc:sldMkLst>
        <pc:spChg chg="mod">
          <ac:chgData name="LiuZhengke" userId="99e88384-1a66-4688-ac5c-c85dd55741c9" providerId="ADAL" clId="{7AA5ED12-D354-40E3-AD05-5D3F3C8921CF}" dt="2021-10-23T07:50:29.863" v="39" actId="20577"/>
          <ac:spMkLst>
            <pc:docMk/>
            <pc:sldMk cId="4206804724" sldId="304"/>
            <ac:spMk id="2" creationId="{96F49CAC-CEB5-48AA-B01A-DCF5513B3067}"/>
          </ac:spMkLst>
        </pc:spChg>
        <pc:spChg chg="mod">
          <ac:chgData name="LiuZhengke" userId="99e88384-1a66-4688-ac5c-c85dd55741c9" providerId="ADAL" clId="{7AA5ED12-D354-40E3-AD05-5D3F3C8921CF}" dt="2021-10-23T07:50:52.606" v="99" actId="20577"/>
          <ac:spMkLst>
            <pc:docMk/>
            <pc:sldMk cId="4206804724" sldId="304"/>
            <ac:spMk id="21" creationId="{620C826E-5050-41AB-B8C1-7671D7EF6F0C}"/>
          </ac:spMkLst>
        </pc:spChg>
        <pc:picChg chg="mod">
          <ac:chgData name="LiuZhengke" userId="99e88384-1a66-4688-ac5c-c85dd55741c9" providerId="ADAL" clId="{7AA5ED12-D354-40E3-AD05-5D3F3C8921CF}" dt="2021-10-23T07:51:04.275" v="103" actId="1076"/>
          <ac:picMkLst>
            <pc:docMk/>
            <pc:sldMk cId="4206804724" sldId="304"/>
            <ac:picMk id="7" creationId="{D0D36F0F-A958-49B8-B5DB-E74E8EE335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8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1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27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1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85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4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10/23/2021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10/23/2021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CRA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>
                <a:latin typeface="+mn-lt"/>
                <a:ea typeface="+mn-ea"/>
                <a:cs typeface="+mn-ea"/>
                <a:sym typeface="+mn-lt"/>
              </a:rPr>
              <a:t>交通大数据处理编程实践</a:t>
            </a:r>
            <a:br>
              <a:rPr lang="en-US" altLang="zh-CN" sz="66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6600" dirty="0">
                <a:latin typeface="+mn-lt"/>
                <a:ea typeface="+mn-ea"/>
                <a:cs typeface="+mn-ea"/>
                <a:sym typeface="+mn-lt"/>
              </a:rPr>
              <a:t>——R</a:t>
            </a:r>
            <a:r>
              <a:rPr lang="zh-CN" altLang="en-US" sz="6600" dirty="0">
                <a:latin typeface="+mn-lt"/>
                <a:ea typeface="+mn-ea"/>
                <a:cs typeface="+mn-ea"/>
                <a:sym typeface="+mn-lt"/>
              </a:rPr>
              <a:t>语言篇</a:t>
            </a:r>
            <a:endParaRPr 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交通大数据分析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2021</a:t>
            </a:r>
            <a:r>
              <a:rPr lang="zh-CN" altLang="en-US" dirty="0">
                <a:latin typeface="+mn-lt"/>
                <a:cs typeface="+mn-ea"/>
                <a:sym typeface="+mn-lt"/>
              </a:rPr>
              <a:t>秋季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马晓磊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语言读取文件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AC031346-678D-4D00-A20F-2314BB74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数据介绍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读入的数据是道路观测站</a:t>
            </a:r>
            <a:r>
              <a:rPr lang="zh-CN" altLang="en-US" sz="2000" b="1" dirty="0"/>
              <a:t>交通调查数据</a:t>
            </a:r>
            <a:r>
              <a:rPr lang="zh-CN" altLang="en-US" sz="2000" dirty="0"/>
              <a:t>，列名较多，主要有各种类型机动车流量和平均速度，跟车百分比，平均车头时距等。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325356-36B0-4582-81BC-D76CF4161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193"/>
          <a:stretch/>
        </p:blipFill>
        <p:spPr>
          <a:xfrm>
            <a:off x="433640" y="3207888"/>
            <a:ext cx="11324720" cy="25279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C3EC5C-83F6-4E6A-B051-2D9CDE5C2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2734824"/>
            <a:ext cx="11588496" cy="2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1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语言连接数据库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3DBF7D6C-14EA-48CA-B4FD-C105963B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R</a:t>
            </a:r>
            <a:r>
              <a:rPr lang="zh-CN" altLang="en-US" b="1" dirty="0"/>
              <a:t>语言连接</a:t>
            </a: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en-US" altLang="zh-CN" sz="2000" dirty="0"/>
              <a:t>R</a:t>
            </a:r>
            <a:r>
              <a:rPr lang="zh-CN" altLang="en-US" sz="2000" dirty="0"/>
              <a:t>语言想要连接数据库，通常都需要借助扩展包；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其安装方法较为简单，只需要</a:t>
            </a:r>
            <a:r>
              <a:rPr lang="zh-CN" altLang="en-US" sz="2000" b="1" dirty="0"/>
              <a:t>在脚本文件中运行</a:t>
            </a:r>
            <a:r>
              <a:rPr lang="zh-CN" altLang="en-US" sz="2000" dirty="0"/>
              <a:t>安装代码，我们这里以</a:t>
            </a:r>
            <a:r>
              <a:rPr lang="en-US" altLang="zh-CN" sz="2000" dirty="0"/>
              <a:t>PostgreSQL</a:t>
            </a:r>
            <a:r>
              <a:rPr lang="zh-CN" altLang="en-US" sz="2000" dirty="0"/>
              <a:t>为例；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将光标移至该行前，点击运行即可安装，安装过程中也会自动安装一些依赖包；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安装完扩展包后，我们需要</a:t>
            </a:r>
            <a:r>
              <a:rPr lang="zh-CN" altLang="en-US" sz="2000" b="1" dirty="0"/>
              <a:t>加载这些包</a:t>
            </a:r>
            <a:r>
              <a:rPr lang="zh-CN" altLang="en-US" sz="2000" dirty="0"/>
              <a:t>才能实现</a:t>
            </a:r>
            <a:r>
              <a:rPr lang="en-US" altLang="zh-CN" sz="2000" dirty="0"/>
              <a:t>R</a:t>
            </a:r>
            <a:r>
              <a:rPr lang="zh-CN" altLang="en-US" sz="2000" dirty="0"/>
              <a:t>连接数据库的功能；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其中，</a:t>
            </a:r>
            <a:r>
              <a:rPr lang="en-US" altLang="zh-CN" sz="2000" dirty="0"/>
              <a:t>DBI</a:t>
            </a:r>
            <a:r>
              <a:rPr lang="zh-CN" altLang="en-US" sz="2000" dirty="0"/>
              <a:t>为</a:t>
            </a:r>
            <a:r>
              <a:rPr lang="en-US" altLang="zh-CN" sz="2000" dirty="0"/>
              <a:t>R</a:t>
            </a:r>
            <a:r>
              <a:rPr lang="zh-CN" altLang="en-US" sz="2000" dirty="0"/>
              <a:t>语言中连接数据库的依赖包。</a:t>
            </a:r>
            <a:endParaRPr lang="en-US" altLang="zh-CN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A7FDF0-832F-4C78-9E8C-C8E2FF4A1A74}"/>
              </a:ext>
            </a:extLst>
          </p:cNvPr>
          <p:cNvSpPr/>
          <p:nvPr/>
        </p:nvSpPr>
        <p:spPr>
          <a:xfrm>
            <a:off x="3569551" y="2666818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E45649"/>
                </a:solidFill>
                <a:latin typeface="Consolas" panose="020B0609020204030204" pitchFamily="49" charset="0"/>
              </a:rPr>
              <a:t>install</a:t>
            </a:r>
            <a:r>
              <a:rPr lang="en-US" altLang="zh-CN" dirty="0" err="1">
                <a:solidFill>
                  <a:srgbClr val="986801"/>
                </a:solidFill>
                <a:latin typeface="Consolas" panose="020B0609020204030204" pitchFamily="49" charset="0"/>
              </a:rPr>
              <a:t>.packages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50A14F"/>
                </a:solidFill>
                <a:latin typeface="Consolas" panose="020B0609020204030204" pitchFamily="49" charset="0"/>
              </a:rPr>
              <a:t>RPostgreSQL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ABDB00-DBE6-4AB1-8B1B-9ADECBE421F4}"/>
              </a:ext>
            </a:extLst>
          </p:cNvPr>
          <p:cNvSpPr/>
          <p:nvPr/>
        </p:nvSpPr>
        <p:spPr>
          <a:xfrm>
            <a:off x="4234111" y="4528235"/>
            <a:ext cx="2781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45649"/>
                </a:solidFill>
                <a:latin typeface="Consolas" panose="020B0609020204030204" pitchFamily="49" charset="0"/>
              </a:rPr>
              <a:t>library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(DBI)</a:t>
            </a:r>
          </a:p>
          <a:p>
            <a:r>
              <a:rPr lang="en-US" altLang="zh-CN" dirty="0">
                <a:solidFill>
                  <a:srgbClr val="E45649"/>
                </a:solidFill>
                <a:latin typeface="Consolas" panose="020B0609020204030204" pitchFamily="49" charset="0"/>
              </a:rPr>
              <a:t>library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RPostgreSQL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7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语言连接数据库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3DBF7D6C-14EA-48CA-B4FD-C105963B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R</a:t>
            </a:r>
            <a:r>
              <a:rPr lang="zh-CN" altLang="en-US" b="1" dirty="0"/>
              <a:t>语言连接</a:t>
            </a:r>
            <a:r>
              <a:rPr lang="en-US" altLang="zh-CN" b="1" dirty="0"/>
              <a:t>PostgreSQL</a:t>
            </a:r>
          </a:p>
          <a:p>
            <a:pPr marL="0" indent="0">
              <a:buNone/>
            </a:pPr>
            <a:r>
              <a:rPr lang="en-US" altLang="zh-CN" sz="2000" dirty="0"/>
              <a:t>R</a:t>
            </a:r>
            <a:r>
              <a:rPr lang="zh-CN" altLang="en-US" sz="2000" dirty="0"/>
              <a:t>通常是</a:t>
            </a:r>
            <a:r>
              <a:rPr lang="zh-CN" altLang="en-US" sz="2000" b="1" dirty="0"/>
              <a:t>利用</a:t>
            </a:r>
            <a:r>
              <a:rPr lang="en-US" altLang="zh-CN" sz="2000" b="1" dirty="0" err="1"/>
              <a:t>dbConnect</a:t>
            </a:r>
            <a:r>
              <a:rPr lang="en-US" altLang="zh-CN" sz="2000" b="1" dirty="0"/>
              <a:t>()</a:t>
            </a:r>
            <a:r>
              <a:rPr lang="zh-CN" altLang="en-US" sz="2000" dirty="0"/>
              <a:t>函数</a:t>
            </a:r>
            <a:r>
              <a:rPr lang="zh-CN" altLang="en-US" sz="2000" b="1" dirty="0"/>
              <a:t>创建一个连接对象（</a:t>
            </a:r>
            <a:r>
              <a:rPr lang="en-US" altLang="zh-CN" sz="2000" b="1" dirty="0"/>
              <a:t>connection</a:t>
            </a:r>
            <a:r>
              <a:rPr lang="zh-CN" altLang="en-US" sz="2000" b="1" dirty="0"/>
              <a:t>）</a:t>
            </a:r>
            <a:r>
              <a:rPr lang="zh-CN" altLang="en-US" sz="2000" dirty="0"/>
              <a:t>来连接数据库；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/>
              <a:t>其中，</a:t>
            </a:r>
            <a:r>
              <a:rPr lang="en-US" altLang="zh-CN" sz="2000" dirty="0"/>
              <a:t>host</a:t>
            </a:r>
            <a:r>
              <a:rPr lang="zh-CN" altLang="en-US" sz="2000" dirty="0"/>
              <a:t>为主机名，本地数据库通常默认为“</a:t>
            </a:r>
            <a:r>
              <a:rPr lang="en-US" altLang="zh-CN" sz="2000" dirty="0"/>
              <a:t>localhost</a:t>
            </a:r>
            <a:r>
              <a:rPr lang="zh-CN" altLang="en-US" sz="2000" dirty="0"/>
              <a:t>”；</a:t>
            </a:r>
            <a:r>
              <a:rPr lang="en-US" altLang="zh-CN" sz="2000" dirty="0"/>
              <a:t>user</a:t>
            </a:r>
            <a:r>
              <a:rPr lang="zh-CN" altLang="en-US" sz="2000" dirty="0"/>
              <a:t>为登录角色名，可以使用默认用户名“</a:t>
            </a:r>
            <a:r>
              <a:rPr lang="en-US" altLang="zh-CN" sz="2000" dirty="0" err="1"/>
              <a:t>postgres</a:t>
            </a:r>
            <a:r>
              <a:rPr lang="zh-CN" altLang="en-US" sz="2000" dirty="0"/>
              <a:t>”；</a:t>
            </a:r>
            <a:r>
              <a:rPr lang="en-US" altLang="zh-CN" sz="2000" dirty="0"/>
              <a:t>password</a:t>
            </a:r>
            <a:r>
              <a:rPr lang="zh-CN" altLang="en-US" sz="2000" dirty="0"/>
              <a:t>为登录角色密码；</a:t>
            </a:r>
            <a:r>
              <a:rPr lang="en-US" altLang="zh-CN" sz="2000" dirty="0" err="1"/>
              <a:t>dbname</a:t>
            </a:r>
            <a:r>
              <a:rPr lang="zh-CN" altLang="en-US" sz="2000" dirty="0"/>
              <a:t>为连接的数据库名称；</a:t>
            </a:r>
            <a:r>
              <a:rPr lang="en-US" altLang="zh-CN" sz="2000" dirty="0"/>
              <a:t>port</a:t>
            </a:r>
            <a:r>
              <a:rPr lang="zh-CN" altLang="en-US" sz="2000" dirty="0"/>
              <a:t>为端口号，通常默认为</a:t>
            </a:r>
            <a:r>
              <a:rPr lang="en-US" altLang="zh-CN" sz="2000" dirty="0"/>
              <a:t>5432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824CE9-854D-4728-B49E-2D345FA1AD43}"/>
              </a:ext>
            </a:extLst>
          </p:cNvPr>
          <p:cNvSpPr/>
          <p:nvPr/>
        </p:nvSpPr>
        <p:spPr>
          <a:xfrm>
            <a:off x="1663931" y="2219236"/>
            <a:ext cx="8864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&lt;-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dbConnect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(PostgreSQL(), host=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"localhost"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, user= 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50A14F"/>
                </a:solidFill>
                <a:latin typeface="Consolas" panose="020B0609020204030204" pitchFamily="49" charset="0"/>
              </a:rPr>
              <a:t>ACME_Lab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, password=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"**********"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dbname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"Transportation Big </a:t>
            </a:r>
            <a:r>
              <a:rPr lang="en-US" altLang="zh-CN" dirty="0" err="1">
                <a:solidFill>
                  <a:srgbClr val="50A14F"/>
                </a:solidFill>
                <a:latin typeface="Consolas" panose="020B0609020204030204" pitchFamily="49" charset="0"/>
              </a:rPr>
              <a:t>Data"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,port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"5432"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)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4C2E547-7816-461B-B6B0-62067A56FDE1}"/>
              </a:ext>
            </a:extLst>
          </p:cNvPr>
          <p:cNvGrpSpPr/>
          <p:nvPr/>
        </p:nvGrpSpPr>
        <p:grpSpPr>
          <a:xfrm>
            <a:off x="1393612" y="4274860"/>
            <a:ext cx="9404775" cy="1911266"/>
            <a:chOff x="1393612" y="4274860"/>
            <a:chExt cx="9404775" cy="191126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D67E650-30AA-4FB1-A235-C7E24EEA2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3612" y="4274860"/>
              <a:ext cx="9404775" cy="1911266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BCE6C35-D721-41B3-ACB1-6C5CEEE48043}"/>
                </a:ext>
              </a:extLst>
            </p:cNvPr>
            <p:cNvSpPr/>
            <p:nvPr/>
          </p:nvSpPr>
          <p:spPr>
            <a:xfrm>
              <a:off x="7007226" y="5753100"/>
              <a:ext cx="742950" cy="18097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136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语言连接数据库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620C826E-5050-41AB-B8C1-7671D7EF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R</a:t>
            </a:r>
            <a:r>
              <a:rPr lang="zh-CN" altLang="en-US" b="1" dirty="0"/>
              <a:t>语言向</a:t>
            </a:r>
            <a:r>
              <a:rPr lang="en-US" altLang="zh-CN" b="1" dirty="0"/>
              <a:t>PostgreSQL</a:t>
            </a:r>
            <a:r>
              <a:rPr lang="zh-CN" altLang="en-US" b="1" dirty="0"/>
              <a:t>中写入数据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基于创建的连接对象（</a:t>
            </a:r>
            <a:r>
              <a:rPr lang="en-US" altLang="zh-CN" sz="2000" dirty="0"/>
              <a:t>connection</a:t>
            </a:r>
            <a:r>
              <a:rPr lang="zh-CN" altLang="en-US" sz="2000" dirty="0"/>
              <a:t>），我们可以向连接的数据库中写入数据表；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调用</a:t>
            </a:r>
            <a:r>
              <a:rPr lang="en-US" altLang="zh-CN" sz="2000" b="1" dirty="0" err="1"/>
              <a:t>dbWriteTable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函数</a:t>
            </a:r>
            <a:r>
              <a:rPr lang="zh-CN" altLang="en-US" sz="2000" dirty="0"/>
              <a:t>，将之前读取的“</a:t>
            </a:r>
            <a:r>
              <a:rPr lang="en-US" altLang="zh-CN" sz="2000" dirty="0"/>
              <a:t>data</a:t>
            </a:r>
            <a:r>
              <a:rPr lang="zh-CN" altLang="en-US" sz="2000" dirty="0"/>
              <a:t>”数据写入数据库中，代码如下：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41AA8A-2D95-4C38-9136-AA5EE534C7D7}"/>
              </a:ext>
            </a:extLst>
          </p:cNvPr>
          <p:cNvSpPr/>
          <p:nvPr/>
        </p:nvSpPr>
        <p:spPr>
          <a:xfrm>
            <a:off x="1524000" y="267403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dbWriteTable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(conn = connection, name = 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50A14F"/>
                </a:solidFill>
                <a:latin typeface="Consolas" panose="020B0609020204030204" pitchFamily="49" charset="0"/>
              </a:rPr>
              <a:t>real_time_data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= data)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EBB2C0E-58B3-497B-B16B-ABADE6D0BB21}"/>
              </a:ext>
            </a:extLst>
          </p:cNvPr>
          <p:cNvGrpSpPr/>
          <p:nvPr/>
        </p:nvGrpSpPr>
        <p:grpSpPr>
          <a:xfrm>
            <a:off x="3101996" y="3084963"/>
            <a:ext cx="5800704" cy="3059567"/>
            <a:chOff x="3178196" y="3126559"/>
            <a:chExt cx="5231592" cy="2774179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6E89B5C9-7785-49FF-B05A-B8654D516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28"/>
            <a:stretch/>
          </p:blipFill>
          <p:spPr>
            <a:xfrm>
              <a:off x="3178196" y="3126559"/>
              <a:ext cx="5231592" cy="2774179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434F872-5D86-401B-8B70-2DD29A7EC30B}"/>
                </a:ext>
              </a:extLst>
            </p:cNvPr>
            <p:cNvSpPr/>
            <p:nvPr/>
          </p:nvSpPr>
          <p:spPr>
            <a:xfrm>
              <a:off x="3783014" y="5786437"/>
              <a:ext cx="827086" cy="11430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509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语言连接数据库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620C826E-5050-41AB-B8C1-7671D7EF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R</a:t>
            </a:r>
            <a:r>
              <a:rPr lang="zh-CN" altLang="en-US" b="1" dirty="0"/>
              <a:t>语言从</a:t>
            </a:r>
            <a:r>
              <a:rPr lang="en-US" altLang="zh-CN" b="1" dirty="0"/>
              <a:t>PostgreSQL</a:t>
            </a:r>
            <a:r>
              <a:rPr lang="zh-CN" altLang="en-US" b="1" dirty="0"/>
              <a:t>中读取数据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基于创建的连接对象（</a:t>
            </a:r>
            <a:r>
              <a:rPr lang="en-US" altLang="zh-CN" sz="2000" dirty="0"/>
              <a:t>connection</a:t>
            </a:r>
            <a:r>
              <a:rPr lang="zh-CN" altLang="en-US" sz="2000" dirty="0"/>
              <a:t>），我们可以从连接的数据库中读取数据表；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调用</a:t>
            </a:r>
            <a:r>
              <a:rPr lang="en-US" altLang="zh-CN" sz="2000" b="1" dirty="0" err="1"/>
              <a:t>dbReadTable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函数</a:t>
            </a:r>
            <a:r>
              <a:rPr lang="zh-CN" altLang="en-US" sz="2000" dirty="0"/>
              <a:t>，读取连接数据库中的“</a:t>
            </a:r>
            <a:r>
              <a:rPr lang="en-US" altLang="zh-CN" sz="2000" dirty="0" err="1"/>
              <a:t>real_time_data</a:t>
            </a:r>
            <a:r>
              <a:rPr lang="zh-CN" altLang="en-US" sz="2000" dirty="0"/>
              <a:t>”表格，代码如下：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A5A766-EBDC-4F8F-A1BC-D2EDEC7B2256}"/>
              </a:ext>
            </a:extLst>
          </p:cNvPr>
          <p:cNvSpPr/>
          <p:nvPr/>
        </p:nvSpPr>
        <p:spPr>
          <a:xfrm>
            <a:off x="2333415" y="2696761"/>
            <a:ext cx="6716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86801"/>
                </a:solidFill>
                <a:latin typeface="Consolas" panose="020B0609020204030204" pitchFamily="49" charset="0"/>
              </a:rPr>
              <a:t>read_data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dbReadTable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(connection,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50A14F"/>
                </a:solidFill>
                <a:latin typeface="Consolas" panose="020B0609020204030204" pitchFamily="49" charset="0"/>
              </a:rPr>
              <a:t>real_time_data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BAA60AB-1B56-4878-A8E0-4CF2260953ED}"/>
              </a:ext>
            </a:extLst>
          </p:cNvPr>
          <p:cNvGrpSpPr/>
          <p:nvPr/>
        </p:nvGrpSpPr>
        <p:grpSpPr>
          <a:xfrm>
            <a:off x="785071" y="3387686"/>
            <a:ext cx="10621857" cy="2476846"/>
            <a:chOff x="785071" y="3387686"/>
            <a:chExt cx="10621857" cy="247684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9E54793-3842-4C69-A1B0-F268570C2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1" y="3387686"/>
              <a:ext cx="10621857" cy="2476846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10FF07E-387A-4021-BA3D-F092AFE06DC9}"/>
                </a:ext>
              </a:extLst>
            </p:cNvPr>
            <p:cNvSpPr/>
            <p:nvPr/>
          </p:nvSpPr>
          <p:spPr>
            <a:xfrm>
              <a:off x="7148268" y="5471161"/>
              <a:ext cx="917059" cy="1709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461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语言与大数据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620C826E-5050-41AB-B8C1-7671D7EF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R</a:t>
            </a:r>
            <a:r>
              <a:rPr lang="zh-CN" altLang="en-US" b="1" dirty="0"/>
              <a:t>语言在大数据中的地位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D36F0F-A958-49B8-B5DB-E74E8EE33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55" y="1912771"/>
            <a:ext cx="8390050" cy="42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0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语言安装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10/23/2021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R</a:t>
            </a:r>
            <a:r>
              <a:rPr lang="zh-CN" altLang="en-US" b="1" dirty="0"/>
              <a:t>下载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利用</a:t>
            </a:r>
            <a:r>
              <a:rPr lang="zh-CN" altLang="en-US" sz="2000" b="1" dirty="0"/>
              <a:t>清华镜像下载</a:t>
            </a:r>
            <a:r>
              <a:rPr lang="zh-CN" altLang="en-US" sz="2000" dirty="0"/>
              <a:t>，速度较快；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下载地址：</a:t>
            </a:r>
            <a:r>
              <a:rPr lang="en-US" altLang="zh-CN" sz="2000" dirty="0">
                <a:hlinkClick r:id="rId3"/>
              </a:rPr>
              <a:t>https://mirrors.tuna.tsinghua.edu.cn/CRAN/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找出</a:t>
            </a:r>
            <a:r>
              <a:rPr lang="zh-CN" altLang="en-US" sz="2000" b="1" dirty="0"/>
              <a:t>对应自己系统</a:t>
            </a:r>
            <a:r>
              <a:rPr lang="zh-CN" altLang="en-US" sz="2000" dirty="0"/>
              <a:t>的版本后，选择</a:t>
            </a:r>
            <a:r>
              <a:rPr lang="en-US" altLang="zh-CN" sz="2000" b="1" dirty="0"/>
              <a:t>base</a:t>
            </a:r>
            <a:r>
              <a:rPr lang="zh-CN" altLang="en-US" sz="2000" b="1" dirty="0"/>
              <a:t>版本</a:t>
            </a:r>
            <a:r>
              <a:rPr lang="zh-CN" altLang="en-US" sz="2000" dirty="0"/>
              <a:t>下载即可。</a:t>
            </a:r>
            <a:endParaRPr lang="af-ZA" altLang="zh-CN" sz="2000" dirty="0"/>
          </a:p>
          <a:p>
            <a:pPr marL="0" indent="0">
              <a:buNone/>
            </a:pPr>
            <a:endParaRPr lang="af-ZA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4E5DF0-7E16-4D04-840B-F9792374F8BE}"/>
              </a:ext>
            </a:extLst>
          </p:cNvPr>
          <p:cNvGrpSpPr/>
          <p:nvPr/>
        </p:nvGrpSpPr>
        <p:grpSpPr>
          <a:xfrm>
            <a:off x="1066799" y="3163203"/>
            <a:ext cx="10058401" cy="3033848"/>
            <a:chOff x="1066799" y="2901950"/>
            <a:chExt cx="10058401" cy="303384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821BB72-C925-4C7B-9E12-05A149441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309"/>
            <a:stretch/>
          </p:blipFill>
          <p:spPr>
            <a:xfrm>
              <a:off x="1066799" y="2901950"/>
              <a:ext cx="10058401" cy="3033848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4E598AF-A32E-49C3-8553-E93BBDE3A59E}"/>
                </a:ext>
              </a:extLst>
            </p:cNvPr>
            <p:cNvSpPr/>
            <p:nvPr/>
          </p:nvSpPr>
          <p:spPr>
            <a:xfrm>
              <a:off x="1251284" y="4383022"/>
              <a:ext cx="5570621" cy="98306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605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语言安装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10/23/2021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R</a:t>
            </a:r>
            <a:r>
              <a:rPr lang="zh-CN" altLang="en-US" b="1" dirty="0"/>
              <a:t>安装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根据安装向导点击下一步即可，这里列出几个注意点：</a:t>
            </a:r>
            <a:endParaRPr lang="en-US" altLang="zh-CN" sz="2000" dirty="0"/>
          </a:p>
          <a:p>
            <a:pPr marL="0" indent="0">
              <a:buNone/>
            </a:pPr>
            <a:endParaRPr lang="af-ZA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3DCB94-FD37-4AB5-B394-D17C2FCE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521" y="2243514"/>
            <a:ext cx="5860958" cy="394261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1514057-0F92-408A-986A-1303825709EE}"/>
              </a:ext>
            </a:extLst>
          </p:cNvPr>
          <p:cNvSpPr/>
          <p:nvPr/>
        </p:nvSpPr>
        <p:spPr>
          <a:xfrm>
            <a:off x="3569551" y="4010032"/>
            <a:ext cx="1206500" cy="4095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85E849-01E1-4C1D-961A-18DEFCD3878C}"/>
              </a:ext>
            </a:extLst>
          </p:cNvPr>
          <p:cNvSpPr/>
          <p:nvPr/>
        </p:nvSpPr>
        <p:spPr>
          <a:xfrm>
            <a:off x="3502024" y="3522420"/>
            <a:ext cx="5165725" cy="3066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C52854-DFE3-4073-B9E2-94C1CB8A1F4C}"/>
              </a:ext>
            </a:extLst>
          </p:cNvPr>
          <p:cNvSpPr txBox="1"/>
          <p:nvPr/>
        </p:nvSpPr>
        <p:spPr>
          <a:xfrm>
            <a:off x="1588426" y="3891654"/>
            <a:ext cx="198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请大家勾选</a:t>
            </a:r>
            <a:r>
              <a:rPr lang="zh-CN" altLang="en-US" b="1" dirty="0"/>
              <a:t>自己系统对应的型号</a:t>
            </a:r>
          </a:p>
        </p:txBody>
      </p:sp>
    </p:spTree>
    <p:extLst>
      <p:ext uri="{BB962C8B-B14F-4D97-AF65-F5344CB8AC3E}">
        <p14:creationId xmlns:p14="http://schemas.microsoft.com/office/powerpoint/2010/main" val="276567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D3466A-372E-4FAE-8C09-77B9CA01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941" y="2258360"/>
            <a:ext cx="5735057" cy="3912920"/>
          </a:xfrm>
          <a:prstGeom prst="rect">
            <a:avLst/>
          </a:prstGeom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语言安装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10/23/2021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R</a:t>
            </a:r>
            <a:r>
              <a:rPr lang="zh-CN" altLang="en-US" b="1" dirty="0"/>
              <a:t>安装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根据安装向导点击下一步即可，这里列出几个注意点：</a:t>
            </a:r>
            <a:endParaRPr lang="en-US" altLang="zh-CN" sz="2000" dirty="0"/>
          </a:p>
          <a:p>
            <a:pPr marL="0" indent="0">
              <a:buNone/>
            </a:pPr>
            <a:endParaRPr lang="af-ZA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514057-0F92-408A-986A-1303825709EE}"/>
              </a:ext>
            </a:extLst>
          </p:cNvPr>
          <p:cNvSpPr/>
          <p:nvPr/>
        </p:nvSpPr>
        <p:spPr>
          <a:xfrm>
            <a:off x="3569551" y="3742639"/>
            <a:ext cx="1564424" cy="3245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C52854-DFE3-4073-B9E2-94C1CB8A1F4C}"/>
              </a:ext>
            </a:extLst>
          </p:cNvPr>
          <p:cNvSpPr txBox="1"/>
          <p:nvPr/>
        </p:nvSpPr>
        <p:spPr>
          <a:xfrm>
            <a:off x="1588426" y="3732503"/>
            <a:ext cx="198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选择</a:t>
            </a:r>
            <a:r>
              <a:rPr lang="en-US" altLang="zh-CN" dirty="0"/>
              <a:t>No</a:t>
            </a:r>
          </a:p>
          <a:p>
            <a:pPr algn="ctr"/>
            <a:r>
              <a:rPr lang="zh-CN" altLang="en-US" dirty="0"/>
              <a:t>（接受默认选项）</a:t>
            </a:r>
          </a:p>
        </p:txBody>
      </p:sp>
    </p:spTree>
    <p:extLst>
      <p:ext uri="{BB962C8B-B14F-4D97-AF65-F5344CB8AC3E}">
        <p14:creationId xmlns:p14="http://schemas.microsoft.com/office/powerpoint/2010/main" val="314338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729A65-11FF-427E-B216-BF3892270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860" y="2343014"/>
            <a:ext cx="5673165" cy="3843112"/>
          </a:xfrm>
          <a:prstGeom prst="rect">
            <a:avLst/>
          </a:prstGeom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语言安装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10/23/2021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R</a:t>
            </a:r>
            <a:r>
              <a:rPr lang="zh-CN" altLang="en-US" b="1" dirty="0"/>
              <a:t>安装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根据安装向导点击下一步即可，这里列出几个注意点：</a:t>
            </a:r>
            <a:endParaRPr lang="en-US" altLang="zh-CN" sz="2000" dirty="0"/>
          </a:p>
          <a:p>
            <a:pPr marL="0" indent="0">
              <a:buNone/>
            </a:pPr>
            <a:endParaRPr lang="af-ZA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514057-0F92-408A-986A-1303825709EE}"/>
              </a:ext>
            </a:extLst>
          </p:cNvPr>
          <p:cNvSpPr/>
          <p:nvPr/>
        </p:nvSpPr>
        <p:spPr>
          <a:xfrm>
            <a:off x="3569548" y="4347758"/>
            <a:ext cx="2272451" cy="79574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C52854-DFE3-4073-B9E2-94C1CB8A1F4C}"/>
              </a:ext>
            </a:extLst>
          </p:cNvPr>
          <p:cNvSpPr txBox="1"/>
          <p:nvPr/>
        </p:nvSpPr>
        <p:spPr>
          <a:xfrm>
            <a:off x="2375594" y="4422462"/>
            <a:ext cx="1193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下边两项</a:t>
            </a:r>
            <a:endParaRPr lang="en-US" altLang="zh-CN" dirty="0"/>
          </a:p>
          <a:p>
            <a:pPr algn="ctr"/>
            <a:r>
              <a:rPr lang="zh-CN" altLang="en-US" b="1" dirty="0"/>
              <a:t>建议勾选</a:t>
            </a:r>
          </a:p>
        </p:txBody>
      </p:sp>
    </p:spTree>
    <p:extLst>
      <p:ext uri="{BB962C8B-B14F-4D97-AF65-F5344CB8AC3E}">
        <p14:creationId xmlns:p14="http://schemas.microsoft.com/office/powerpoint/2010/main" val="82597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语言安装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10/23/2021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RStudio</a:t>
            </a:r>
            <a:r>
              <a:rPr lang="zh-CN" altLang="en-US" b="1" dirty="0"/>
              <a:t>下载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下载地址：</a:t>
            </a:r>
            <a:r>
              <a:rPr lang="en-US" altLang="zh-CN" sz="2000" dirty="0">
                <a:hlinkClick r:id="rId3"/>
              </a:rPr>
              <a:t>https://www.rstudio.com/products/rstudio/download/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下拉页面可以找到下图界面，点击下载即可；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RStudio</a:t>
            </a:r>
            <a:r>
              <a:rPr lang="zh-CN" altLang="en-US" sz="2000" b="1" dirty="0"/>
              <a:t>支持多种操作系统</a:t>
            </a:r>
            <a:r>
              <a:rPr lang="zh-CN" altLang="en-US" sz="2000" dirty="0"/>
              <a:t>，下拉可以找到更多版本。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E5CC9D7-E26D-4385-8BDA-AA1EB8E79C07}"/>
              </a:ext>
            </a:extLst>
          </p:cNvPr>
          <p:cNvGrpSpPr/>
          <p:nvPr/>
        </p:nvGrpSpPr>
        <p:grpSpPr>
          <a:xfrm>
            <a:off x="1137545" y="2654066"/>
            <a:ext cx="9916909" cy="3353268"/>
            <a:chOff x="1137545" y="2654066"/>
            <a:chExt cx="9916909" cy="335326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457C567-9661-4912-8343-FD5BC0B9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545" y="2654066"/>
              <a:ext cx="9916909" cy="3353268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D3223B-CE61-4FDE-B9B8-2C3CDB2AB550}"/>
                </a:ext>
              </a:extLst>
            </p:cNvPr>
            <p:cNvSpPr txBox="1"/>
            <p:nvPr/>
          </p:nvSpPr>
          <p:spPr>
            <a:xfrm>
              <a:off x="4644639" y="3961368"/>
              <a:ext cx="2429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第一步我们已经完成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399DC8A-9EED-410B-AF4A-A9CCEA11212A}"/>
                </a:ext>
              </a:extLst>
            </p:cNvPr>
            <p:cNvSpPr/>
            <p:nvPr/>
          </p:nvSpPr>
          <p:spPr>
            <a:xfrm>
              <a:off x="1413734" y="4915819"/>
              <a:ext cx="4174266" cy="109151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987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语言安装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10/23/2021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7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RStudio</a:t>
            </a:r>
            <a:r>
              <a:rPr lang="zh-CN" altLang="en-US" b="1" dirty="0"/>
              <a:t>安装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下载完毕后按照安装向导安装即可；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RStudio</a:t>
            </a:r>
            <a:r>
              <a:rPr lang="zh-CN" altLang="en-US" sz="2000" dirty="0"/>
              <a:t>是一款</a:t>
            </a:r>
            <a:r>
              <a:rPr lang="en-US" altLang="zh-CN" sz="2000" dirty="0"/>
              <a:t>R</a:t>
            </a:r>
            <a:r>
              <a:rPr lang="zh-CN" altLang="en-US" sz="2000" dirty="0"/>
              <a:t>语言集成开发环境（</a:t>
            </a:r>
            <a:r>
              <a:rPr lang="en-US" altLang="zh-CN" sz="2000" dirty="0"/>
              <a:t>IDE</a:t>
            </a:r>
            <a:r>
              <a:rPr lang="zh-CN" altLang="en-US" sz="2000" dirty="0"/>
              <a:t>），感兴趣的同学也可以尝试用</a:t>
            </a:r>
            <a:r>
              <a:rPr lang="en-US" altLang="zh-CN" sz="2000" dirty="0"/>
              <a:t>Visual Studio Code</a:t>
            </a:r>
            <a:r>
              <a:rPr lang="zh-CN" altLang="en-US" sz="2000" dirty="0"/>
              <a:t>来编译</a:t>
            </a:r>
            <a:r>
              <a:rPr lang="en-US" altLang="zh-CN" sz="2000" dirty="0"/>
              <a:t>R</a:t>
            </a:r>
            <a:r>
              <a:rPr lang="zh-CN" altLang="en-US" sz="2000" dirty="0"/>
              <a:t>语言；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之后的案例操作都将基于</a:t>
            </a:r>
            <a:r>
              <a:rPr lang="en-US" altLang="zh-CN" sz="2000" dirty="0"/>
              <a:t>RStudio</a:t>
            </a:r>
            <a:r>
              <a:rPr lang="zh-CN" altLang="en-US" sz="2000" dirty="0"/>
              <a:t>来进行展示，因为它拥有</a:t>
            </a:r>
            <a:r>
              <a:rPr lang="zh-CN" altLang="en-US" sz="2000" b="1" dirty="0"/>
              <a:t>更好的数据可视化界面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8C0E8B2-2A58-41E6-B0F2-6B73A19C2E78}"/>
              </a:ext>
            </a:extLst>
          </p:cNvPr>
          <p:cNvGrpSpPr/>
          <p:nvPr/>
        </p:nvGrpSpPr>
        <p:grpSpPr>
          <a:xfrm>
            <a:off x="1066800" y="3429000"/>
            <a:ext cx="10058400" cy="2667038"/>
            <a:chOff x="1066800" y="3429000"/>
            <a:chExt cx="10058400" cy="266703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5A3FF98-0407-44EB-B947-1C1637B2C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2984"/>
            <a:stretch/>
          </p:blipFill>
          <p:spPr>
            <a:xfrm>
              <a:off x="1066800" y="3429000"/>
              <a:ext cx="10058400" cy="266703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56A722-A018-45DE-BCC3-E0D0E34C4A8A}"/>
                </a:ext>
              </a:extLst>
            </p:cNvPr>
            <p:cNvSpPr/>
            <p:nvPr/>
          </p:nvSpPr>
          <p:spPr>
            <a:xfrm>
              <a:off x="2110964" y="4127861"/>
              <a:ext cx="1057686" cy="22188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380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语言读取文件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AC031346-678D-4D00-A20F-2314BB74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R</a:t>
            </a:r>
            <a:r>
              <a:rPr lang="zh-CN" altLang="en-US" b="1" dirty="0"/>
              <a:t>语言读取</a:t>
            </a:r>
            <a:r>
              <a:rPr lang="en-US" altLang="zh-CN" b="1" dirty="0"/>
              <a:t>csv</a:t>
            </a:r>
            <a:r>
              <a:rPr lang="zh-CN" altLang="en-US" b="1" dirty="0"/>
              <a:t>文件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2000" dirty="0"/>
              <a:t>R</a:t>
            </a:r>
            <a:r>
              <a:rPr lang="zh-CN" altLang="en-US" sz="2000" dirty="0"/>
              <a:t>语言运行方式为</a:t>
            </a:r>
            <a:r>
              <a:rPr lang="zh-CN" altLang="en-US" sz="2000" b="1" dirty="0"/>
              <a:t>逐行运行</a:t>
            </a:r>
            <a:r>
              <a:rPr lang="zh-CN" altLang="en-US" sz="2000" dirty="0"/>
              <a:t>或</a:t>
            </a:r>
            <a:r>
              <a:rPr lang="zh-CN" altLang="en-US" sz="2000" b="1" dirty="0"/>
              <a:t>运行选定行</a:t>
            </a:r>
            <a:r>
              <a:rPr lang="zh-CN" altLang="en-US" sz="2000" dirty="0"/>
              <a:t>，点击运行之前需要注意当前光标所在行；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在运行代码之前，</a:t>
            </a:r>
            <a:r>
              <a:rPr lang="en-US" altLang="zh-CN" sz="2000" dirty="0"/>
              <a:t>R</a:t>
            </a:r>
            <a:r>
              <a:rPr lang="zh-CN" altLang="en-US" sz="2000" dirty="0"/>
              <a:t>语言需要</a:t>
            </a:r>
            <a:r>
              <a:rPr lang="zh-CN" altLang="en-US" sz="2000" b="1" dirty="0"/>
              <a:t>设置好工作路径</a:t>
            </a:r>
            <a:r>
              <a:rPr lang="zh-CN" altLang="en-US" sz="2000" dirty="0"/>
              <a:t>，不然可能出现文件无法读取情况。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616D99-8A5D-45E8-9935-88DE659708BD}"/>
              </a:ext>
            </a:extLst>
          </p:cNvPr>
          <p:cNvGrpSpPr/>
          <p:nvPr/>
        </p:nvGrpSpPr>
        <p:grpSpPr>
          <a:xfrm>
            <a:off x="962483" y="2831607"/>
            <a:ext cx="5442088" cy="2785904"/>
            <a:chOff x="382279" y="3297778"/>
            <a:chExt cx="5442088" cy="278590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E5C26DD-9EF6-4FEB-A8C0-660A02E150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7812"/>
            <a:stretch/>
          </p:blipFill>
          <p:spPr>
            <a:xfrm>
              <a:off x="382279" y="3297778"/>
              <a:ext cx="5442088" cy="2785904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DB4AB8-63A7-4E9D-A61C-F4C76AFEC498}"/>
                </a:ext>
              </a:extLst>
            </p:cNvPr>
            <p:cNvSpPr/>
            <p:nvPr/>
          </p:nvSpPr>
          <p:spPr>
            <a:xfrm>
              <a:off x="5329988" y="3834911"/>
              <a:ext cx="494379" cy="36933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D372600-EC2D-4F0F-A270-1F2A0DD74824}"/>
              </a:ext>
            </a:extLst>
          </p:cNvPr>
          <p:cNvGrpSpPr/>
          <p:nvPr/>
        </p:nvGrpSpPr>
        <p:grpSpPr>
          <a:xfrm>
            <a:off x="6898867" y="2814561"/>
            <a:ext cx="4313616" cy="2785904"/>
            <a:chOff x="6898867" y="3007073"/>
            <a:chExt cx="4313616" cy="2785904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29D94A1-7686-4E94-8913-49CB11B08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8867" y="3007073"/>
              <a:ext cx="3996445" cy="278590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B15A545-22D2-42F3-89D5-1F7CAB619D2E}"/>
                </a:ext>
              </a:extLst>
            </p:cNvPr>
            <p:cNvSpPr/>
            <p:nvPr/>
          </p:nvSpPr>
          <p:spPr>
            <a:xfrm>
              <a:off x="8897089" y="4329113"/>
              <a:ext cx="1856636" cy="2476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A5FA3CA-045E-4453-9B24-FF222BE03484}"/>
                </a:ext>
              </a:extLst>
            </p:cNvPr>
            <p:cNvSpPr/>
            <p:nvPr/>
          </p:nvSpPr>
          <p:spPr>
            <a:xfrm>
              <a:off x="8897089" y="3244334"/>
              <a:ext cx="596161" cy="2476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4FADA6F-122A-40BD-BFCB-1CE389F53DFA}"/>
                </a:ext>
              </a:extLst>
            </p:cNvPr>
            <p:cNvSpPr txBox="1"/>
            <p:nvPr/>
          </p:nvSpPr>
          <p:spPr>
            <a:xfrm>
              <a:off x="9493250" y="3183493"/>
              <a:ext cx="384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26D11EB-E28E-47FB-BA4C-EBFA0A219289}"/>
                </a:ext>
              </a:extLst>
            </p:cNvPr>
            <p:cNvSpPr txBox="1"/>
            <p:nvPr/>
          </p:nvSpPr>
          <p:spPr>
            <a:xfrm>
              <a:off x="10827922" y="4268272"/>
              <a:ext cx="384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F2C684F-7F3D-4E83-93D7-3DFA800B09ED}"/>
              </a:ext>
            </a:extLst>
          </p:cNvPr>
          <p:cNvSpPr txBox="1"/>
          <p:nvPr/>
        </p:nvSpPr>
        <p:spPr>
          <a:xfrm>
            <a:off x="2692964" y="5676754"/>
            <a:ext cx="19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设置路径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A8E87F-BA24-4FDF-9BF2-447B578FC3D0}"/>
              </a:ext>
            </a:extLst>
          </p:cNvPr>
          <p:cNvSpPr txBox="1"/>
          <p:nvPr/>
        </p:nvSpPr>
        <p:spPr>
          <a:xfrm>
            <a:off x="7201931" y="5676754"/>
            <a:ext cx="339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将当前路径设置为工作路径</a:t>
            </a:r>
          </a:p>
        </p:txBody>
      </p:sp>
    </p:spTree>
    <p:extLst>
      <p:ext uri="{BB962C8B-B14F-4D97-AF65-F5344CB8AC3E}">
        <p14:creationId xmlns:p14="http://schemas.microsoft.com/office/powerpoint/2010/main" val="112959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语言读取文件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AC031346-678D-4D00-A20F-2314BB74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R</a:t>
            </a:r>
            <a:r>
              <a:rPr lang="zh-CN" altLang="en-US" b="1" dirty="0"/>
              <a:t>语言读取</a:t>
            </a:r>
            <a:r>
              <a:rPr lang="en-US" altLang="zh-CN" b="1" dirty="0"/>
              <a:t>csv</a:t>
            </a:r>
            <a:r>
              <a:rPr lang="zh-CN" altLang="en-US" b="1" dirty="0"/>
              <a:t>文件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我们以读取</a:t>
            </a:r>
            <a:r>
              <a:rPr lang="en-US" altLang="zh-CN" sz="2000" dirty="0"/>
              <a:t>csv</a:t>
            </a:r>
            <a:r>
              <a:rPr lang="zh-CN" altLang="en-US" sz="2000" dirty="0"/>
              <a:t>文件为例，运行下行代码，可以将</a:t>
            </a:r>
            <a:r>
              <a:rPr lang="zh-CN" altLang="en-US" sz="2000" b="1" dirty="0"/>
              <a:t>工作路径下</a:t>
            </a:r>
            <a:r>
              <a:rPr lang="zh-CN" altLang="en-US" sz="2000" dirty="0"/>
              <a:t>的</a:t>
            </a:r>
            <a:r>
              <a:rPr lang="en-US" altLang="zh-CN" sz="2000" dirty="0">
                <a:solidFill>
                  <a:srgbClr val="E45649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2000" dirty="0">
                <a:solidFill>
                  <a:srgbClr val="986801"/>
                </a:solidFill>
                <a:latin typeface="Consolas" panose="020B0609020204030204" pitchFamily="49" charset="0"/>
              </a:rPr>
              <a:t>.csv</a:t>
            </a:r>
            <a:r>
              <a:rPr lang="zh-CN" altLang="en-US" sz="2000" dirty="0"/>
              <a:t>文件读取；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将</a:t>
            </a:r>
            <a:r>
              <a:rPr lang="zh-CN" altLang="en-US" sz="2000" b="1" dirty="0"/>
              <a:t>光标移至该行前</a:t>
            </a:r>
            <a:r>
              <a:rPr lang="zh-CN" altLang="en-US" sz="2000" dirty="0"/>
              <a:t>，点击“</a:t>
            </a:r>
            <a:r>
              <a:rPr lang="en-US" altLang="zh-CN" sz="2000" dirty="0"/>
              <a:t>Run</a:t>
            </a:r>
            <a:r>
              <a:rPr lang="zh-CN" altLang="en-US" sz="2000" dirty="0"/>
              <a:t>”；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可以在数据区看到</a:t>
            </a:r>
            <a:r>
              <a:rPr lang="en-US" altLang="zh-CN" sz="2000" dirty="0"/>
              <a:t>csv</a:t>
            </a:r>
            <a:r>
              <a:rPr lang="zh-CN" altLang="en-US" sz="2000" dirty="0"/>
              <a:t>文件数据已经读入</a:t>
            </a:r>
            <a:r>
              <a:rPr lang="en-US" altLang="zh-CN" sz="2000" dirty="0"/>
              <a:t>R</a:t>
            </a:r>
            <a:r>
              <a:rPr lang="zh-CN" altLang="en-US" sz="2000" dirty="0"/>
              <a:t>中，点击“</a:t>
            </a:r>
            <a:r>
              <a:rPr lang="en-US" altLang="zh-CN" sz="2000" dirty="0"/>
              <a:t>data</a:t>
            </a:r>
            <a:r>
              <a:rPr lang="zh-CN" altLang="en-US" sz="2000" dirty="0"/>
              <a:t>”即可查看数据。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53A3D9-1B6E-4913-9962-CC96C3EAD6C3}"/>
              </a:ext>
            </a:extLst>
          </p:cNvPr>
          <p:cNvSpPr/>
          <p:nvPr/>
        </p:nvSpPr>
        <p:spPr>
          <a:xfrm>
            <a:off x="3569551" y="2244234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E45649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&lt;</a:t>
            </a:r>
            <a:r>
              <a:rPr lang="en-US" altLang="zh-CN" dirty="0">
                <a:solidFill>
                  <a:srgbClr val="E45649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Consolas" panose="020B0609020204030204" pitchFamily="49" charset="0"/>
              </a:rPr>
              <a:t>read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.csv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("</a:t>
            </a:r>
            <a:r>
              <a:rPr lang="en-US" altLang="zh-CN" dirty="0">
                <a:solidFill>
                  <a:srgbClr val="E45649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.csv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")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D8A7EC0-DC09-4762-A453-14F6879E41DA}"/>
              </a:ext>
            </a:extLst>
          </p:cNvPr>
          <p:cNvGrpSpPr/>
          <p:nvPr/>
        </p:nvGrpSpPr>
        <p:grpSpPr>
          <a:xfrm>
            <a:off x="1932814" y="3578919"/>
            <a:ext cx="8342154" cy="2502930"/>
            <a:chOff x="2806832" y="3623565"/>
            <a:chExt cx="6639296" cy="178663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A8E2295-36ED-41D1-8F7B-488C5A002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02" b="30279"/>
            <a:stretch/>
          </p:blipFill>
          <p:spPr>
            <a:xfrm>
              <a:off x="2806832" y="3623565"/>
              <a:ext cx="6639296" cy="1786635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752E512-0EC1-45B7-A515-2B17B9A9CD8D}"/>
                </a:ext>
              </a:extLst>
            </p:cNvPr>
            <p:cNvSpPr/>
            <p:nvPr/>
          </p:nvSpPr>
          <p:spPr>
            <a:xfrm>
              <a:off x="6793706" y="4588918"/>
              <a:ext cx="276225" cy="19977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70298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15510</TotalTime>
  <Words>924</Words>
  <Application>Microsoft Office PowerPoint</Application>
  <PresentationFormat>宽屏</PresentationFormat>
  <Paragraphs>141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Calibri</vt:lpstr>
      <vt:lpstr>Consolas</vt:lpstr>
      <vt:lpstr>Times New Roman</vt:lpstr>
      <vt:lpstr>Retrospect</vt:lpstr>
      <vt:lpstr>交通大数据处理编程实践 ——R语言篇</vt:lpstr>
      <vt:lpstr>R语言安装</vt:lpstr>
      <vt:lpstr>R语言安装</vt:lpstr>
      <vt:lpstr>R语言安装</vt:lpstr>
      <vt:lpstr>R语言安装</vt:lpstr>
      <vt:lpstr>R语言安装</vt:lpstr>
      <vt:lpstr>R语言安装</vt:lpstr>
      <vt:lpstr>R语言读取文件</vt:lpstr>
      <vt:lpstr>R语言读取文件</vt:lpstr>
      <vt:lpstr>R语言读取文件</vt:lpstr>
      <vt:lpstr>R语言连接数据库</vt:lpstr>
      <vt:lpstr>R语言连接数据库</vt:lpstr>
      <vt:lpstr>R语言连接数据库</vt:lpstr>
      <vt:lpstr>R语言连接数据库</vt:lpstr>
      <vt:lpstr>R语言与大数据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exercise</dc:title>
  <dc:creator>zhengke</dc:creator>
  <cp:lastModifiedBy>Zhengke Liu</cp:lastModifiedBy>
  <cp:revision>283</cp:revision>
  <dcterms:created xsi:type="dcterms:W3CDTF">2016-12-05T18:51:00Z</dcterms:created>
  <dcterms:modified xsi:type="dcterms:W3CDTF">2021-10-23T08:12:58Z</dcterms:modified>
</cp:coreProperties>
</file>