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315" r:id="rId6"/>
    <p:sldId id="261" r:id="rId7"/>
    <p:sldId id="266" r:id="rId8"/>
    <p:sldId id="267" r:id="rId9"/>
    <p:sldId id="268" r:id="rId10"/>
    <p:sldId id="269" r:id="rId11"/>
    <p:sldId id="314" r:id="rId12"/>
    <p:sldId id="270" r:id="rId13"/>
    <p:sldId id="271" r:id="rId14"/>
    <p:sldId id="272" r:id="rId15"/>
    <p:sldId id="273" r:id="rId16"/>
    <p:sldId id="306" r:id="rId17"/>
    <p:sldId id="307" r:id="rId18"/>
    <p:sldId id="308" r:id="rId19"/>
    <p:sldId id="312" r:id="rId20"/>
    <p:sldId id="313" r:id="rId21"/>
    <p:sldId id="309" r:id="rId22"/>
    <p:sldId id="310" r:id="rId23"/>
    <p:sldId id="317" r:id="rId24"/>
    <p:sldId id="319" r:id="rId25"/>
    <p:sldId id="318" r:id="rId26"/>
    <p:sldId id="320" r:id="rId27"/>
    <p:sldId id="321" r:id="rId28"/>
    <p:sldId id="322" r:id="rId29"/>
    <p:sldId id="323" r:id="rId30"/>
    <p:sldId id="324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264" r:id="rId41"/>
    <p:sldId id="343" r:id="rId42"/>
    <p:sldId id="344" r:id="rId43"/>
    <p:sldId id="345" r:id="rId44"/>
    <p:sldId id="265" r:id="rId45"/>
    <p:sldId id="346" r:id="rId46"/>
    <p:sldId id="347" r:id="rId47"/>
    <p:sldId id="38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69F69-02C3-4870-929A-0D0939E75E9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FA6C-D5E6-46F0-BA58-EC4A5613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感谢聆听，敬请各位领导老师批评指正，答辩人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赵天一。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8497D-2E25-4684-958A-857FF3F0BCE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5D36-9A08-447B-9CAE-20DF826B7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26FDAE-2E5B-440D-931F-28AB5793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3560C-730F-4328-93EC-3D71386B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ABA82-5587-4623-8F40-E774439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27247-A046-4B9A-91D7-DBEBF3C2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E6DD9-4784-4576-8945-51DB0933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5EC274-8A30-4E7F-9BB6-3BCCA9A05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2612D-FF6C-4D4A-BFF4-87879AE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5B76A-11F8-4288-B54F-9DEAC544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7B775-21B3-4027-AFB3-FBBE3E5B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EECE1-F69F-4C2D-9987-747FE854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BC9A9-BBDF-49B4-BD23-05CB0D21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D9791-8999-4DE6-9331-73A120A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CC91C-641D-4537-B746-9A47B592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C7BA2-9791-42C5-850D-AEB636F5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F1CE6-7AEC-4696-9159-D646FFD1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6CC95-9286-4913-957D-E58A8EBD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22C20-DF40-4958-8B79-439F2F17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8452-14B7-4C42-9FC7-0C8B1E8C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4D3C-0D34-4FDB-83FA-BE96D74D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634C-BE4D-4FF7-AB41-F32F8671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B912C-E5BD-4B7F-B57D-4AA4CD61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DF1C-9B31-4E4D-A655-20270F4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0A4E3-0633-4873-9EA4-C396A47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3A7B9-ABD5-4A34-B94C-F0927B2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D5AF-4A8E-4712-BB56-5CB3D6E9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37526-066F-4389-B38A-178AE71EE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E232B-5060-49B8-BDFC-72EB32B5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0B86E-1DAC-40D2-8DBB-B236DC57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6B4EB-9939-4DF0-A618-F6298676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8B1CC-7BC3-4BBB-B157-A9EA8379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0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29BD-4FDC-41D2-AEE6-0DCF6033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43815-7D16-4902-84FF-7725C1DD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2FBF5-143C-427C-83F8-05ED69AC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D051AB-D40B-4C6D-86C8-34F6142AC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6452B4-B91B-41E9-928D-0CC3B9C60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BDFAF-E239-4831-9ECC-A6E31B71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005F43-92C4-4056-B4D1-7DC106D5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10D316-F667-4175-B502-E587B14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8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16674-8E31-410F-8617-E5E345F3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9ABE6B-B093-405B-91BF-39C3AFE5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A6855-033E-4EB1-AFFE-EE35B693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E9A9E-EC9A-46C0-A026-0A7C98EF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663D1-C0BB-42ED-9A30-84DBE220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E5DE1-8967-4582-802D-51C44869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7B70D-235D-40B8-BF5D-218B224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7F45-D366-4043-8402-AD4EEBC2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DE0D-4549-4B89-8D97-71A43429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C5D79-742D-4DDE-A76D-12B8C7C0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DD2E2-4DEC-48CD-B6B4-7BC4003A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1D61A-AE66-4C78-8FD7-40A55B5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64D3D-DD01-4E29-BB62-E8030722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99D0A-5D9F-4234-9E96-C64F240F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AE4B7-F2A9-477C-9830-F8BEA8FF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30B58-2908-4BEA-8DD0-B477BE1CA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9356C-4D69-47B2-B1CF-8D8D3419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9E8BD-1BCE-4474-AB25-884730B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5B0F7-486B-4194-B95F-2EFAB578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4F4AFC-B5A9-470B-95DD-3A034F59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8A338-B11D-40FE-80E4-B482D082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86CB6-DB53-4950-8FF7-A4C50EC24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7264-1199-4ABB-9A14-1D5DBD9BE11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9182D-0583-4B11-9F0C-0F08A2819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7E31B-0306-4416-A94D-9F2CC5B3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25F3-118C-41C5-920C-47A4FECFC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77D1-56D4-4176-90C9-82AF8997F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NLP</a:t>
            </a:r>
            <a:r>
              <a:rPr lang="zh-CN" altLang="en-US" dirty="0"/>
              <a:t>实践</a:t>
            </a:r>
            <a:r>
              <a:rPr lang="en-US" altLang="zh-CN" dirty="0"/>
              <a:t>2_</a:t>
            </a:r>
            <a:r>
              <a:rPr lang="zh-CN" altLang="en-US" dirty="0"/>
              <a:t>中文分词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zh-CN" altLang="en-US" dirty="0"/>
              <a:t>双向最大匹配算法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53B58-AD70-4AD4-B0A7-3A2782FA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6710"/>
            <a:ext cx="9144000" cy="1655762"/>
          </a:xfrm>
        </p:spPr>
        <p:txBody>
          <a:bodyPr/>
          <a:lstStyle/>
          <a:p>
            <a:r>
              <a:rPr lang="en-US" altLang="zh-CN" dirty="0"/>
              <a:t>19373006 </a:t>
            </a:r>
            <a:r>
              <a:rPr lang="zh-CN" altLang="en-US" dirty="0"/>
              <a:t>赵天一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94871D-27EA-412D-BE47-0F8D0C4CA6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6" b="18660"/>
          <a:stretch>
            <a:fillRect/>
          </a:stretch>
        </p:blipFill>
        <p:spPr>
          <a:xfrm>
            <a:off x="0" y="-126522"/>
            <a:ext cx="5251704" cy="127919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741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是研</a:t>
            </a:r>
            <a:r>
              <a:rPr lang="zh-CN" altLang="en-US" sz="4800" dirty="0"/>
              <a:t>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是</a:t>
            </a:r>
            <a:r>
              <a:rPr lang="zh-CN" altLang="en-US" sz="4800" dirty="0"/>
              <a:t>研究生物化学的专家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0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研究生</a:t>
            </a:r>
            <a:r>
              <a:rPr lang="zh-CN" altLang="en-US" sz="4800" dirty="0"/>
              <a:t>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91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物化学</a:t>
            </a:r>
            <a:r>
              <a:rPr lang="zh-CN" altLang="en-US" sz="4800" dirty="0"/>
              <a:t>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16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物化</a:t>
            </a:r>
            <a:r>
              <a:rPr lang="zh-CN" altLang="en-US" sz="4800" dirty="0"/>
              <a:t>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9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学的专</a:t>
            </a:r>
            <a:r>
              <a:rPr lang="zh-CN" altLang="en-US" sz="4800" dirty="0"/>
              <a:t>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3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学的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61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学</a:t>
            </a:r>
            <a:r>
              <a:rPr lang="zh-CN" altLang="en-US" sz="4800" dirty="0"/>
              <a:t>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的专家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78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的专</a:t>
            </a:r>
            <a:r>
              <a:rPr lang="zh-CN" altLang="en-US" sz="4800" dirty="0"/>
              <a:t>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913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DF80-6EE3-4EE5-8D82-C9BF663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什么最大匹配算法？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6FF8D-93D5-41D2-81D0-C730304C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最大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匹配算法：是基于统计的一种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NLP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分词算法，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其主要原理是切分出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可能的最长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字串，然后和词典进行比对，如果是一个词就记录下来，并从该词后第一个位置开始继续进行比对，否则通过减少一个单字，继续比较，一直还剩下一个单字则终止。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9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的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4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专家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8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6651-1F4D-4A69-9AA2-54FFC05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逆向最大匹配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9E5C1-017D-4493-BDF7-41269C36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算法思想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zh-CN" altLang="en-US" dirty="0">
                <a:sym typeface="Wingdings" panose="05000000000000000000" pitchFamily="2" charset="2"/>
              </a:rPr>
              <a:t>实际实现不一定要逆序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1.</a:t>
            </a:r>
            <a:r>
              <a:rPr lang="zh-CN" altLang="en-US" dirty="0"/>
              <a:t>先将文档和词典进行倒排处理</a:t>
            </a:r>
            <a:r>
              <a:rPr lang="en-US" altLang="zh-CN" dirty="0"/>
              <a:t>(</a:t>
            </a:r>
            <a:r>
              <a:rPr lang="en-US" altLang="zh-CN" b="1" dirty="0"/>
              <a:t>reverse)</a:t>
            </a:r>
            <a:r>
              <a:rPr lang="zh-CN" altLang="en-US" dirty="0"/>
              <a:t>，生成逆序文档，然后根据逆序词典，</a:t>
            </a:r>
            <a:r>
              <a:rPr lang="zh-CN" altLang="en-US" b="1" dirty="0"/>
              <a:t>对逆序文档用正向最大匹配法处理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2.</a:t>
            </a:r>
            <a:r>
              <a:rPr lang="zh-CN" altLang="en-US" dirty="0"/>
              <a:t>从左向右取待切分汉语句的</a:t>
            </a:r>
            <a:r>
              <a:rPr lang="en-US" altLang="zh-CN" dirty="0"/>
              <a:t>m</a:t>
            </a:r>
            <a:r>
              <a:rPr lang="zh-CN" altLang="en-US" dirty="0"/>
              <a:t>个字符作为匹配字符</a:t>
            </a:r>
            <a:r>
              <a:rPr lang="en-US" altLang="zh-CN" dirty="0"/>
              <a:t>, m</a:t>
            </a:r>
            <a:r>
              <a:rPr lang="zh-CN" altLang="en-US" dirty="0"/>
              <a:t>为机器词典中最长词条的字符数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3.</a:t>
            </a:r>
            <a:r>
              <a:rPr lang="zh-CN" altLang="en-US" dirty="0"/>
              <a:t>查找机器词典并进行匹配，若匹配成功</a:t>
            </a:r>
            <a:r>
              <a:rPr lang="en-US" altLang="zh-CN" dirty="0"/>
              <a:t>, </a:t>
            </a:r>
            <a:r>
              <a:rPr lang="zh-CN" altLang="en-US" dirty="0"/>
              <a:t>则将这个匹配字段作为一个词切分出来。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若匹配不成功</a:t>
            </a:r>
            <a:r>
              <a:rPr lang="en-US" altLang="zh-CN" dirty="0"/>
              <a:t>, </a:t>
            </a:r>
            <a:r>
              <a:rPr lang="zh-CN" altLang="en-US" dirty="0"/>
              <a:t>则将这个匹配字段的最后一个字去掉</a:t>
            </a:r>
            <a:r>
              <a:rPr lang="en-US" altLang="zh-CN" dirty="0"/>
              <a:t>, </a:t>
            </a:r>
            <a:r>
              <a:rPr lang="zh-CN" altLang="en-US" dirty="0"/>
              <a:t>剩下的字符串作为新的匹配字段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4.</a:t>
            </a:r>
            <a:r>
              <a:rPr lang="zh-CN" altLang="en-US" dirty="0"/>
              <a:t>进行再次匹配</a:t>
            </a:r>
            <a:r>
              <a:rPr lang="en-US" altLang="zh-CN" dirty="0"/>
              <a:t>, </a:t>
            </a:r>
            <a:r>
              <a:rPr lang="zh-CN" altLang="en-US" dirty="0"/>
              <a:t>重复以上过程</a:t>
            </a:r>
            <a:r>
              <a:rPr lang="en-US" altLang="zh-CN" dirty="0"/>
              <a:t>, </a:t>
            </a:r>
            <a:r>
              <a:rPr lang="zh-CN" altLang="en-US" dirty="0"/>
              <a:t>直到切分出所有词为止。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33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9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他是研究生物化学</a:t>
            </a:r>
            <a:r>
              <a:rPr lang="zh-CN" altLang="en-US" sz="4800" dirty="0">
                <a:solidFill>
                  <a:srgbClr val="FF0000"/>
                </a:solidFill>
              </a:rPr>
              <a:t>的专家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74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他是研究生物化学的</a:t>
            </a:r>
            <a:r>
              <a:rPr lang="zh-CN" altLang="en-US" sz="4800" dirty="0">
                <a:solidFill>
                  <a:srgbClr val="FF0000"/>
                </a:solidFill>
              </a:rPr>
              <a:t>专家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</a:t>
            </a:r>
            <a:r>
              <a:rPr lang="zh-CN" altLang="en-US" sz="4800" dirty="0">
                <a:solidFill>
                  <a:srgbClr val="FF0000"/>
                </a:solidFill>
              </a:rPr>
              <a:t>化学的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83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他是研究生物化</a:t>
            </a:r>
            <a:r>
              <a:rPr lang="zh-CN" altLang="en-US" sz="4800" dirty="0">
                <a:solidFill>
                  <a:srgbClr val="FF0000"/>
                </a:solidFill>
              </a:rPr>
              <a:t>学的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9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他是研究生物化学</a:t>
            </a:r>
            <a:r>
              <a:rPr lang="zh-CN" altLang="en-US" sz="4800" dirty="0">
                <a:solidFill>
                  <a:srgbClr val="FF0000"/>
                </a:solidFill>
              </a:rPr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12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EF58-706B-4025-BCD0-6D0F2496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最大匹配算法的分类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3592F-2F29-4D7D-A108-88622E04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正向最大匹配</a:t>
            </a:r>
            <a:r>
              <a:rPr lang="en-US" altLang="zh-CN" dirty="0"/>
              <a:t>(FMM)</a:t>
            </a:r>
            <a:r>
              <a:rPr lang="zh-CN" altLang="en-US" dirty="0"/>
              <a:t>：从前往后运行最大匹配算法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逆向最大匹配</a:t>
            </a:r>
            <a:r>
              <a:rPr lang="en-US" altLang="zh-CN" dirty="0"/>
              <a:t>(RMM)</a:t>
            </a:r>
            <a:r>
              <a:rPr lang="zh-CN" altLang="en-US" dirty="0"/>
              <a:t>：从后往前运行最大匹配算法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b="1" dirty="0"/>
              <a:t>双向最大匹配</a:t>
            </a:r>
            <a:r>
              <a:rPr lang="en-US" altLang="zh-CN" b="1" dirty="0"/>
              <a:t>(BI_MM)</a:t>
            </a:r>
            <a:r>
              <a:rPr lang="zh-CN" altLang="en-US" dirty="0"/>
              <a:t>：把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的分词结果比对，遵循</a:t>
            </a:r>
            <a:r>
              <a:rPr lang="zh-CN" altLang="en-US" b="1" dirty="0"/>
              <a:t>一定的规则</a:t>
            </a:r>
            <a:r>
              <a:rPr lang="zh-CN" altLang="en-US" dirty="0"/>
              <a:t>把两个结果结合起来。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361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</a:t>
            </a:r>
            <a:r>
              <a:rPr lang="zh-CN" altLang="en-US" sz="4800" dirty="0">
                <a:solidFill>
                  <a:srgbClr val="FF0000"/>
                </a:solidFill>
              </a:rPr>
              <a:t>物化学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77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他是研究生物</a:t>
            </a:r>
            <a:r>
              <a:rPr lang="zh-CN" altLang="en-US" sz="4800" dirty="0">
                <a:solidFill>
                  <a:srgbClr val="FF0000"/>
                </a:solidFill>
              </a:rPr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33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</a:t>
            </a:r>
            <a:r>
              <a:rPr lang="zh-CN" altLang="en-US" sz="4800" dirty="0">
                <a:solidFill>
                  <a:srgbClr val="FF0000"/>
                </a:solidFill>
              </a:rPr>
              <a:t>究生物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385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他是研究</a:t>
            </a:r>
            <a:r>
              <a:rPr lang="zh-CN" altLang="en-US" sz="4800" dirty="0">
                <a:solidFill>
                  <a:srgbClr val="FF0000"/>
                </a:solidFill>
              </a:rPr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0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zh-CN" altLang="en-US" sz="4800" dirty="0">
                <a:solidFill>
                  <a:srgbClr val="FF0000"/>
                </a:solidFill>
              </a:rPr>
              <a:t>是研究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10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他是</a:t>
            </a:r>
            <a:r>
              <a:rPr lang="zh-CN" altLang="en-US" sz="4800" dirty="0">
                <a:solidFill>
                  <a:srgbClr val="FF0000"/>
                </a:solidFill>
              </a:rPr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7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>
                <a:solidFill>
                  <a:srgbClr val="FF0000"/>
                </a:solidFill>
              </a:rPr>
              <a:t>他是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373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zh-CN" altLang="en-US" sz="4800" dirty="0">
                <a:solidFill>
                  <a:srgbClr val="FF0000"/>
                </a:solidFill>
              </a:rPr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067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>
                <a:solidFill>
                  <a:srgbClr val="FF0000"/>
                </a:solidFill>
              </a:rPr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44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6651-1F4D-4A69-9AA2-54FFC05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正向最大匹配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9E5C1-017D-4493-BDF7-41269C36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1. </a:t>
            </a:r>
            <a:r>
              <a:rPr lang="zh-CN" altLang="en-US" dirty="0"/>
              <a:t>从左向右取待切分汉语句的</a:t>
            </a:r>
            <a:r>
              <a:rPr lang="en-US" altLang="zh-CN" dirty="0"/>
              <a:t>m</a:t>
            </a:r>
            <a:r>
              <a:rPr lang="zh-CN" altLang="en-US" dirty="0"/>
              <a:t>个字符作为匹配字符</a:t>
            </a:r>
            <a:r>
              <a:rPr lang="en-US" altLang="zh-CN" dirty="0"/>
              <a:t>, </a:t>
            </a:r>
            <a:r>
              <a:rPr lang="en-US" altLang="zh-CN" b="1" dirty="0"/>
              <a:t>m</a:t>
            </a:r>
            <a:r>
              <a:rPr lang="zh-CN" altLang="en-US" b="1" dirty="0"/>
              <a:t>为词典中最长词的字符数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2. </a:t>
            </a:r>
            <a:r>
              <a:rPr lang="zh-CN" altLang="en-US" dirty="0"/>
              <a:t>查找机器词典并进行匹配，若匹配成功</a:t>
            </a:r>
            <a:r>
              <a:rPr lang="en-US" altLang="zh-CN" dirty="0"/>
              <a:t>, </a:t>
            </a:r>
            <a:r>
              <a:rPr lang="zh-CN" altLang="en-US" dirty="0"/>
              <a:t>则将这个匹配字段作为一个词切分出来</a:t>
            </a:r>
            <a:r>
              <a:rPr lang="en-US" altLang="zh-CN" dirty="0"/>
              <a:t>,</a:t>
            </a:r>
            <a:r>
              <a:rPr lang="zh-CN" altLang="en-US" dirty="0"/>
              <a:t>并从这个匹配字段后作为新的起点匹配</a:t>
            </a:r>
          </a:p>
          <a:p>
            <a:r>
              <a:rPr lang="zh-CN" altLang="en-US" dirty="0"/>
              <a:t>           若匹配不成功</a:t>
            </a:r>
            <a:r>
              <a:rPr lang="en-US" altLang="zh-CN" dirty="0"/>
              <a:t>, </a:t>
            </a:r>
            <a:r>
              <a:rPr lang="zh-CN" altLang="en-US" dirty="0"/>
              <a:t>则将这个匹配字段的最后一个字去掉</a:t>
            </a:r>
            <a:r>
              <a:rPr lang="en-US" altLang="zh-CN" dirty="0"/>
              <a:t>, </a:t>
            </a:r>
            <a:r>
              <a:rPr lang="zh-CN" altLang="en-US" dirty="0"/>
              <a:t>剩下的字符串作为新的匹配字段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3. </a:t>
            </a:r>
            <a:r>
              <a:rPr lang="zh-CN" altLang="en-US" dirty="0"/>
              <a:t>进行再次匹配</a:t>
            </a:r>
            <a:r>
              <a:rPr lang="en-US" altLang="zh-CN" dirty="0"/>
              <a:t>, </a:t>
            </a:r>
            <a:r>
              <a:rPr lang="zh-CN" altLang="en-US" dirty="0"/>
              <a:t>重复以上过程</a:t>
            </a:r>
            <a:r>
              <a:rPr lang="en-US" altLang="zh-CN" dirty="0"/>
              <a:t>, </a:t>
            </a:r>
            <a:r>
              <a:rPr lang="zh-CN" altLang="en-US" dirty="0"/>
              <a:t>直到切分出所有词为止。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2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FA23-C087-40F1-A741-D5ADF8BB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双向最大匹配算法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69BB0-F00C-46C6-8E89-F71EA807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算法思想</a:t>
            </a:r>
            <a:r>
              <a:rPr lang="en-US" altLang="zh-CN" dirty="0"/>
              <a:t>:</a:t>
            </a:r>
            <a:r>
              <a:rPr lang="zh-CN" altLang="en-US" dirty="0"/>
              <a:t>将正向最大匹配与逆向最大匹配的结果按照下列规则结合起来</a:t>
            </a:r>
            <a:r>
              <a:rPr lang="en-US" altLang="zh-CN" dirty="0"/>
              <a:t>,</a:t>
            </a:r>
            <a:r>
              <a:rPr lang="zh-CN" altLang="en-US" dirty="0"/>
              <a:t>提升了正确率。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 </a:t>
            </a:r>
            <a:r>
              <a:rPr lang="zh-CN" altLang="en-US" dirty="0"/>
              <a:t>如果正反向分词结果词数不同，则取分词数量较少的那个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2. </a:t>
            </a:r>
            <a:r>
              <a:rPr lang="zh-CN" altLang="en-US" dirty="0"/>
              <a:t>如果分词结果词数相同：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2.1 </a:t>
            </a:r>
            <a:r>
              <a:rPr lang="zh-CN" altLang="en-US" dirty="0"/>
              <a:t>分词结果相同，说明没有歧义，可返回任意一个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2.2 </a:t>
            </a:r>
            <a:r>
              <a:rPr lang="zh-CN" altLang="en-US" dirty="0"/>
              <a:t>分词结果不同，返回其中单字较少的那个</a:t>
            </a:r>
          </a:p>
        </p:txBody>
      </p:sp>
    </p:spTree>
    <p:extLst>
      <p:ext uri="{BB962C8B-B14F-4D97-AF65-F5344CB8AC3E}">
        <p14:creationId xmlns:p14="http://schemas.microsoft.com/office/powerpoint/2010/main" val="191202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 err="1"/>
              <a:t>BiMM</a:t>
            </a:r>
            <a:r>
              <a:rPr lang="en-US" altLang="zh-CN" sz="4800" dirty="0"/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首先都是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个词，且分词结果不同，进入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BEDAF8-865C-4CB7-A382-617462D02051}"/>
              </a:ext>
            </a:extLst>
          </p:cNvPr>
          <p:cNvSpPr txBox="1"/>
          <p:nvPr/>
        </p:nvSpPr>
        <p:spPr>
          <a:xfrm>
            <a:off x="7930719" y="207432"/>
            <a:ext cx="4261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如果正反向分词结果词数不同，则取分词数量较少的那个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如果分词结果词数相同：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2.1 </a:t>
            </a:r>
            <a:r>
              <a:rPr lang="zh-CN" altLang="en-US" sz="2000" dirty="0"/>
              <a:t>分词结果相同，说明没有歧义，可返回任意一个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2.2 </a:t>
            </a:r>
            <a:r>
              <a:rPr lang="zh-CN" altLang="en-US" sz="2000" dirty="0"/>
              <a:t>分词结果不同，返回其中单字较少的那个</a:t>
            </a:r>
          </a:p>
        </p:txBody>
      </p:sp>
    </p:spTree>
    <p:extLst>
      <p:ext uri="{BB962C8B-B14F-4D97-AF65-F5344CB8AC3E}">
        <p14:creationId xmlns:p14="http://schemas.microsoft.com/office/powerpoint/2010/main" val="3015842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 err="1"/>
              <a:t>BiMM:</a:t>
            </a:r>
            <a:r>
              <a:rPr lang="en-US" altLang="zh-CN" sz="2400" dirty="0" err="1">
                <a:solidFill>
                  <a:srgbClr val="FF0000"/>
                </a:solidFill>
              </a:rPr>
              <a:t>FMM</a:t>
            </a:r>
            <a:r>
              <a:rPr lang="zh-CN" altLang="en-US" sz="2400" dirty="0">
                <a:solidFill>
                  <a:srgbClr val="FF0000"/>
                </a:solidFill>
              </a:rPr>
              <a:t>结果有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个单字，</a:t>
            </a:r>
            <a:r>
              <a:rPr lang="en-US" altLang="zh-CN" sz="2400" dirty="0">
                <a:solidFill>
                  <a:srgbClr val="FF0000"/>
                </a:solidFill>
              </a:rPr>
              <a:t>RMM</a:t>
            </a:r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个单字，返回</a:t>
            </a:r>
            <a:r>
              <a:rPr lang="en-US" altLang="zh-CN" sz="2400" dirty="0">
                <a:solidFill>
                  <a:srgbClr val="FF0000"/>
                </a:solidFill>
              </a:rPr>
              <a:t>RMM</a:t>
            </a:r>
            <a:r>
              <a:rPr lang="zh-CN" altLang="en-US" sz="2400" dirty="0">
                <a:solidFill>
                  <a:srgbClr val="FF0000"/>
                </a:solidFill>
              </a:rPr>
              <a:t>结果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668D7-BF40-4A8D-B76A-5BA8DECE1F03}"/>
              </a:ext>
            </a:extLst>
          </p:cNvPr>
          <p:cNvSpPr txBox="1"/>
          <p:nvPr/>
        </p:nvSpPr>
        <p:spPr>
          <a:xfrm>
            <a:off x="7930719" y="207432"/>
            <a:ext cx="4261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如果正反向分词结果词数不同，则取分词数量较少的那个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如果分词结果词数相同：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2.1 </a:t>
            </a:r>
            <a:r>
              <a:rPr lang="zh-CN" altLang="en-US" sz="2000" dirty="0"/>
              <a:t>分词结果相同，说明没有歧义，可返回任意一个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2.2 </a:t>
            </a:r>
            <a:r>
              <a:rPr lang="zh-CN" altLang="en-US" sz="2000" dirty="0"/>
              <a:t>分词结果不同，返回其中单字较少的那个</a:t>
            </a:r>
          </a:p>
        </p:txBody>
      </p:sp>
    </p:spTree>
    <p:extLst>
      <p:ext uri="{BB962C8B-B14F-4D97-AF65-F5344CB8AC3E}">
        <p14:creationId xmlns:p14="http://schemas.microsoft.com/office/powerpoint/2010/main" val="1060405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研究生</a:t>
            </a:r>
            <a:r>
              <a:rPr lang="en-US" altLang="zh-CN" sz="4800" dirty="0"/>
              <a:t>/</a:t>
            </a:r>
            <a:r>
              <a:rPr lang="zh-CN" altLang="en-US" sz="4800" dirty="0"/>
              <a:t>物化</a:t>
            </a:r>
            <a:r>
              <a:rPr lang="en-US" altLang="zh-CN" sz="4800" dirty="0"/>
              <a:t>/</a:t>
            </a:r>
            <a:r>
              <a:rPr lang="zh-CN" altLang="en-US" sz="4800" dirty="0"/>
              <a:t>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/>
              <a:t>RMM: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/>
              <a:t>是</a:t>
            </a:r>
            <a:r>
              <a:rPr lang="en-US" altLang="zh-CN" sz="4800" dirty="0"/>
              <a:t>/</a:t>
            </a:r>
            <a:r>
              <a:rPr lang="zh-CN" altLang="en-US" sz="4800" dirty="0"/>
              <a:t>研究</a:t>
            </a:r>
            <a:r>
              <a:rPr lang="en-US" altLang="zh-CN" sz="4800" dirty="0"/>
              <a:t>/</a:t>
            </a:r>
            <a:r>
              <a:rPr lang="zh-CN" altLang="en-US" sz="4800" dirty="0"/>
              <a:t>生物</a:t>
            </a:r>
            <a:r>
              <a:rPr lang="en-US" altLang="zh-CN" sz="4800" dirty="0"/>
              <a:t>/</a:t>
            </a:r>
            <a:r>
              <a:rPr lang="zh-CN" altLang="en-US" sz="4800" dirty="0"/>
              <a:t>化学</a:t>
            </a:r>
            <a:r>
              <a:rPr lang="en-US" altLang="zh-CN" sz="4800" dirty="0"/>
              <a:t>/</a:t>
            </a:r>
            <a:r>
              <a:rPr lang="zh-CN" altLang="en-US" sz="4800" dirty="0"/>
              <a:t>的</a:t>
            </a:r>
            <a:r>
              <a:rPr lang="en-US" altLang="zh-CN" sz="4800" dirty="0"/>
              <a:t>/</a:t>
            </a:r>
            <a:r>
              <a:rPr lang="zh-CN" altLang="en-US" sz="4800" dirty="0"/>
              <a:t>专家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 err="1"/>
              <a:t>BiMM</a:t>
            </a:r>
            <a:r>
              <a:rPr lang="en-US" altLang="zh-CN" sz="4800" dirty="0"/>
              <a:t>:</a:t>
            </a:r>
            <a:r>
              <a:rPr lang="zh-CN" altLang="en-US" sz="4800" dirty="0">
                <a:solidFill>
                  <a:srgbClr val="FF0000"/>
                </a:solidFill>
              </a:rPr>
              <a:t>他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是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研究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生物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化学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的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专家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00DA5D-D447-46E6-AC70-C7C8DBFA056D}"/>
              </a:ext>
            </a:extLst>
          </p:cNvPr>
          <p:cNvSpPr txBox="1"/>
          <p:nvPr/>
        </p:nvSpPr>
        <p:spPr>
          <a:xfrm>
            <a:off x="7930719" y="207432"/>
            <a:ext cx="4261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如果正反向分词结果词数不同，则取分词数量较少的那个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如果分词结果词数相同：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2.1 </a:t>
            </a:r>
            <a:r>
              <a:rPr lang="zh-CN" altLang="en-US" sz="2000" dirty="0"/>
              <a:t>分词结果相同，说明没有歧义，可返回任意一个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2.2 </a:t>
            </a:r>
            <a:r>
              <a:rPr lang="zh-CN" altLang="en-US" sz="2000" dirty="0"/>
              <a:t>分词结果不同，返回其中单字较少的那个</a:t>
            </a:r>
          </a:p>
        </p:txBody>
      </p:sp>
    </p:spTree>
    <p:extLst>
      <p:ext uri="{BB962C8B-B14F-4D97-AF65-F5344CB8AC3E}">
        <p14:creationId xmlns:p14="http://schemas.microsoft.com/office/powerpoint/2010/main" val="3137902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908A7-BA56-43A6-BEE5-7C2322B6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12D277-CE84-4514-B14D-C88846B1B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" y="0"/>
            <a:ext cx="6031992" cy="68580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530815-8AEF-4B95-85F9-B2955C6D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1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D292-E0E3-47C8-A743-7DA4733E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D729A-43B5-4096-924C-8CDC1720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51" y="0"/>
            <a:ext cx="6288350" cy="6858000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05A6572-A6BC-42C6-B4EB-CB5B6ACC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5903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4D2B-8B4E-4435-A7EB-B48FC37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日期匹配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FF62D-2FE4-43A0-A646-7A72B47B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基于规则的日期匹配：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构建数字词典：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对切分出来的词进行匹配，是日期的格式返回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272FC-A478-4332-80FB-0D0C3A4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9" y="2753519"/>
            <a:ext cx="933856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4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67DB90-8F29-4F30-B71F-D29B6D12291C}"/>
              </a:ext>
            </a:extLst>
          </p:cNvPr>
          <p:cNvSpPr txBox="1"/>
          <p:nvPr/>
        </p:nvSpPr>
        <p:spPr>
          <a:xfrm>
            <a:off x="5262286" y="2688550"/>
            <a:ext cx="33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C10A63-1FB5-4753-B880-2A0DB09A0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50506"/>
            <a:ext cx="5425440" cy="10259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138664-CA79-4EBD-8689-05F0D602D2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1"/>
            <a:ext cx="1126924" cy="11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他是研究生物化学的专家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0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>
                <a:solidFill>
                  <a:srgbClr val="FF0000"/>
                </a:solidFill>
              </a:rPr>
              <a:t>他是研</a:t>
            </a:r>
            <a:r>
              <a:rPr lang="zh-CN" altLang="en-US" sz="4800" dirty="0"/>
              <a:t>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6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>
                <a:solidFill>
                  <a:srgbClr val="FF0000"/>
                </a:solidFill>
              </a:rPr>
              <a:t>他是</a:t>
            </a:r>
            <a:r>
              <a:rPr lang="zh-CN" altLang="en-US" sz="4800" dirty="0"/>
              <a:t>研究生物化学的专家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0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>
                <a:solidFill>
                  <a:srgbClr val="FF0000"/>
                </a:solidFill>
              </a:rPr>
              <a:t>他</a:t>
            </a:r>
            <a:r>
              <a:rPr lang="zh-CN" altLang="en-US" sz="4800" dirty="0"/>
              <a:t>是研究生物化学的专家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7E3E-1873-4867-BDB1-795BE1F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Arial Black" panose="020B0A04020102020204" pitchFamily="34" charset="0"/>
                <a:ea typeface="黑体" panose="02010609060101010101" pitchFamily="49" charset="-122"/>
              </a:rPr>
              <a:t>example</a:t>
            </a:r>
            <a:endParaRPr lang="zh-CN" altLang="en-US" sz="7200" dirty="0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830-DCD1-4FEF-8F66-20C48F77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Text:</a:t>
            </a:r>
            <a:r>
              <a:rPr lang="zh-CN" altLang="en-US" dirty="0"/>
              <a:t>他是研究生物化学的专家</a:t>
            </a:r>
          </a:p>
          <a:p>
            <a:pPr marL="0" indent="0">
              <a:buNone/>
            </a:pPr>
            <a:r>
              <a:rPr lang="en-US" altLang="zh-CN" dirty="0" err="1"/>
              <a:t>Dic</a:t>
            </a:r>
            <a:r>
              <a:rPr lang="en-US" altLang="zh-CN" dirty="0"/>
              <a:t>{</a:t>
            </a:r>
            <a:r>
              <a:rPr lang="zh-CN" altLang="en-US" dirty="0"/>
              <a:t>研究，研究生，生物，物化，化学，专家</a:t>
            </a:r>
            <a:r>
              <a:rPr lang="en-US" altLang="zh-CN" dirty="0"/>
              <a:t>}:</a:t>
            </a:r>
          </a:p>
          <a:p>
            <a:pPr marL="0" indent="0">
              <a:buNone/>
            </a:pPr>
            <a:r>
              <a:rPr lang="en-US" altLang="zh-CN" sz="4800" dirty="0"/>
              <a:t>FMM:</a:t>
            </a:r>
            <a:r>
              <a:rPr lang="zh-CN" altLang="en-US" sz="4800" dirty="0"/>
              <a:t>他</a:t>
            </a:r>
            <a:r>
              <a:rPr lang="en-US" altLang="zh-CN" sz="4800" dirty="0"/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是研究</a:t>
            </a:r>
            <a:r>
              <a:rPr lang="zh-CN" altLang="en-US" sz="4800" dirty="0"/>
              <a:t>生物化学的专家</a:t>
            </a:r>
            <a:endParaRPr lang="en-US" altLang="zh-CN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89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2325</Words>
  <Application>Microsoft Office PowerPoint</Application>
  <PresentationFormat>宽屏</PresentationFormat>
  <Paragraphs>224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Helvetica Neue</vt:lpstr>
      <vt:lpstr>等线</vt:lpstr>
      <vt:lpstr>等线 Light</vt:lpstr>
      <vt:lpstr>微软雅黑</vt:lpstr>
      <vt:lpstr>Arial</vt:lpstr>
      <vt:lpstr>Arial Black</vt:lpstr>
      <vt:lpstr>Office 主题​​</vt:lpstr>
      <vt:lpstr>NLP实践2_中文分词 --双向最大匹配算法</vt:lpstr>
      <vt:lpstr>什么最大匹配算法？</vt:lpstr>
      <vt:lpstr>最大匹配算法的分类</vt:lpstr>
      <vt:lpstr>正向最大匹配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逆向最大匹配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双向最大匹配算法</vt:lpstr>
      <vt:lpstr>example</vt:lpstr>
      <vt:lpstr>example</vt:lpstr>
      <vt:lpstr>example</vt:lpstr>
      <vt:lpstr>PowerPoint 演示文稿</vt:lpstr>
      <vt:lpstr>PowerPoint 演示文稿</vt:lpstr>
      <vt:lpstr>日期匹配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NLP实践2_中文分词 --双向最大匹配算法</dc:title>
  <dc:creator>1850819840@qq.com</dc:creator>
  <cp:lastModifiedBy>1850819840@qq.com</cp:lastModifiedBy>
  <cp:revision>6</cp:revision>
  <dcterms:created xsi:type="dcterms:W3CDTF">2021-11-10T14:44:18Z</dcterms:created>
  <dcterms:modified xsi:type="dcterms:W3CDTF">2021-11-10T15:32:05Z</dcterms:modified>
</cp:coreProperties>
</file>