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64" r:id="rId3"/>
    <p:sldId id="32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xh" initials="l" lastIdx="1" clrIdx="0">
    <p:extLst>
      <p:ext uri="{19B8F6BF-5375-455C-9EA6-DF929625EA0E}">
        <p15:presenceInfo xmlns:p15="http://schemas.microsoft.com/office/powerpoint/2012/main" userId="lx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FC6AE-D4FF-420B-9561-9A28A3EE8B96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17E3E-29B6-4874-A66A-D401DECFA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52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B22C9-8547-E64A-AAEF-07CD4446CA8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1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7FDBA-2A9A-40F0-BD71-5864F31C1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4BC41F-5F5F-446B-85CF-02BCA4EE7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B69C2C-704F-4A56-A81C-C4F06361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68C5-B417-4832-AC28-47A79C1E6992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7B491D-A61D-4EE1-B60F-3A99EE85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15913-815C-4336-8F08-B4ED7BF7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D4F6-4C9B-46D1-AFE8-D7E8873B1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53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DCCE0-4035-4B81-A024-4B2E7A71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AA784F-F489-4BDA-A1E5-1C5F73EDF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3C5450-212D-408C-9290-E034C029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68C5-B417-4832-AC28-47A79C1E6992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D6225-2758-4951-802D-EC0CBC59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38D4DD-38D8-4A71-85DF-01A551C6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D4F6-4C9B-46D1-AFE8-D7E8873B1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29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0211A3-0691-45C6-81C0-DB1E25973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6627F4-2C7D-4A39-8399-2521181F5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FF78C-3F4E-4304-9ED2-AEFD10E4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68C5-B417-4832-AC28-47A79C1E6992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0E1B1-C212-42A2-A1F3-B8B56BAF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0385A-0682-47A2-A30B-F435CB1C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D4F6-4C9B-46D1-AFE8-D7E8873B1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17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9D554-A06F-4281-BF04-59B6C346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6F6E2-99CE-4A26-914B-64AB71FE8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65009D-B324-4CFC-9260-375F3E133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68C5-B417-4832-AC28-47A79C1E6992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D7C9-0D37-45FB-9506-4C990339A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4564BB-7C58-48D7-A8D5-E016FAFE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D4F6-4C9B-46D1-AFE8-D7E8873B1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17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DA145-C671-4D67-A662-02D0C410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0E6226-B06D-4517-BFD8-6FD87507D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92EEF1-E419-4D02-B53E-B085A50FF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68C5-B417-4832-AC28-47A79C1E6992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50014D-32EB-4E17-86C1-335B5B9B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53DCAE-29E8-4358-8B19-36D45909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D4F6-4C9B-46D1-AFE8-D7E8873B1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00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5C55C-08B1-41EA-8446-72FE7CDF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DA8FF8-2953-441A-A5EE-EF2533D30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D0EF2E-16C6-41CD-8EA8-2C526E7DE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87EB90-FD1F-484E-A803-F4639634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68C5-B417-4832-AC28-47A79C1E6992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9F7705-924D-4B3D-B377-57ADA900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AD73F6-2350-4963-A9FF-23C79128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D4F6-4C9B-46D1-AFE8-D7E8873B1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78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1751C-C74F-44F7-A693-ED3A9676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93ACBB-814E-4BBA-9585-7E9EB9380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5E831F-130A-460A-BE22-3D36C8F29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7C75E3-6F46-47CC-B006-441BCD00E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5AAE71-8C15-4B82-91E8-48DCCA021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AD75DC-E925-4BD3-BD13-4B583248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68C5-B417-4832-AC28-47A79C1E6992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A2E427-C421-477E-96F5-7444F68B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9CC62B-1A8B-4600-A839-C0995BDB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D4F6-4C9B-46D1-AFE8-D7E8873B1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781B3-2DAB-4A9C-B4DA-43E8A4BC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686619-BA78-436F-A165-C659EE94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68C5-B417-4832-AC28-47A79C1E6992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B89BCC-F5CF-4440-881B-D1F5F3C4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1AB0BA-C57B-420F-A808-40560865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D4F6-4C9B-46D1-AFE8-D7E8873B1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46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5A7F1E-30A9-487E-8462-529EBC1B7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68C5-B417-4832-AC28-47A79C1E6992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9B5B7A-CEDC-47C4-B89E-F2592AE5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59E983-B017-46F6-86B0-DCF5DABD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D4F6-4C9B-46D1-AFE8-D7E8873B1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7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52435-F2DB-4FF1-993B-26E67CA11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A8D90-B068-4776-9986-B5B79DB47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807A97-C8D5-4F36-B928-2BA6D4124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E713E0-281D-44B4-8340-DE9D115D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68C5-B417-4832-AC28-47A79C1E6992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E1E1F1-AA8A-4C76-8782-8B5BC42E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63C67F-A846-446C-B4DD-60062391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D4F6-4C9B-46D1-AFE8-D7E8873B1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53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AC2E0-5A77-46A7-82D4-2D8BAB998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27CA3F-B37A-48BD-A165-A7351CE81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5AFC28-BB16-42E6-874A-23D14AA3B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DC2F36-661B-4A28-9629-2E6DC1E0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68C5-B417-4832-AC28-47A79C1E6992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9E22F8-0894-47F7-8F5C-4D0879A2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104597-E72A-4425-B147-82A3AB193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D4F6-4C9B-46D1-AFE8-D7E8873B1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49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0FD606-463F-4DA9-887D-3005D6CA3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E18C93-0E40-4445-91C9-47BAAE60A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0F28A4-79D9-4963-93B1-0143B62C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868C5-B417-4832-AC28-47A79C1E6992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2CDC01-716C-49F2-9E76-1C378BDA0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B1D6D-8470-4962-8D03-0ECC42DBE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D4F6-4C9B-46D1-AFE8-D7E8873B1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21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F7F28-A541-4762-9D04-FC51B80E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49" y="44709"/>
            <a:ext cx="10515600" cy="941161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Policy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Grandient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作业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3A4BE9D-64D6-C14F-9FD4-15A4F618A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915" y="985870"/>
            <a:ext cx="10906940" cy="325362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环境中有一辆小车，在一维无阻力的轨道上运动，车上连接一根活动杆，杆会左右摇摆。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游戏规则：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  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）操纵小车左右移动，使它上面的木棒能够保持平衡。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  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）当小车偏离中心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4.8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个单位，或杆的倾斜超过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度，任务失败。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  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）智能体的目标是坚持尽量长的时间，对于任意一个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，只要不导致任务失败，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reward +1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D43AED-EF4F-432F-9E90-909CDCD57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3" t="8033" r="933" b="24800"/>
          <a:stretch/>
        </p:blipFill>
        <p:spPr>
          <a:xfrm>
            <a:off x="1180382" y="3777786"/>
            <a:ext cx="2400250" cy="16902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1F4A809-1078-44CE-BC4E-6C026250E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696" y="3790187"/>
            <a:ext cx="4741850" cy="169857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733CFD7-7124-472B-9659-B02DB0E79D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626" y="3790187"/>
            <a:ext cx="2258149" cy="10895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6A26AD2-3672-4B14-8486-9753920A436F}"/>
              </a:ext>
            </a:extLst>
          </p:cNvPr>
          <p:cNvSpPr txBox="1"/>
          <p:nvPr/>
        </p:nvSpPr>
        <p:spPr>
          <a:xfrm>
            <a:off x="917915" y="6095850"/>
            <a:ext cx="7952509" cy="454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次连续试验中，当平均奖励大于或等于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195.0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时，认为已解决。</a:t>
            </a:r>
          </a:p>
        </p:txBody>
      </p:sp>
    </p:spTree>
    <p:extLst>
      <p:ext uri="{BB962C8B-B14F-4D97-AF65-F5344CB8AC3E}">
        <p14:creationId xmlns:p14="http://schemas.microsoft.com/office/powerpoint/2010/main" val="74186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F7F28-A541-4762-9D04-FC51B80E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49" y="44709"/>
            <a:ext cx="10515600" cy="94116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代码实现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3A4BE9D-64D6-C14F-9FD4-15A4F618A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955" y="1327704"/>
            <a:ext cx="9672188" cy="372227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pg/pgradient.py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pg/ppo.py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TODO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位置，填写你的代码实现。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pg/pgradient.py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运行你的代码。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D47BA2-BE14-4590-9125-B893B3628A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5" r="15206"/>
          <a:stretch/>
        </p:blipFill>
        <p:spPr>
          <a:xfrm>
            <a:off x="2126670" y="2166572"/>
            <a:ext cx="4593119" cy="107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6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BCFD2AD9-760A-4FD1-884C-7141452F16C2}"/>
              </a:ext>
            </a:extLst>
          </p:cNvPr>
          <p:cNvSpPr txBox="1"/>
          <p:nvPr/>
        </p:nvSpPr>
        <p:spPr>
          <a:xfrm>
            <a:off x="419870" y="206054"/>
            <a:ext cx="106595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Optimization (PPO)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1815525D-27A9-401E-8C09-B3B73E4AA5F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0793" y="1321012"/>
            <a:ext cx="8497687" cy="42159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B920291-8959-45EB-A6D6-9EBA3E432CC9}"/>
              </a:ext>
            </a:extLst>
          </p:cNvPr>
          <p:cNvSpPr txBox="1"/>
          <p:nvPr/>
        </p:nvSpPr>
        <p:spPr>
          <a:xfrm>
            <a:off x="845126" y="5944060"/>
            <a:ext cx="103008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PPO have the stability and reliability of trust-region methods but are  much simpler to implement, requiring only few lines of code change  to a vanilla policy gradient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369456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202</Words>
  <Application>Microsoft Office PowerPoint</Application>
  <PresentationFormat>宽屏</PresentationFormat>
  <Paragraphs>16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Times New Roman</vt:lpstr>
      <vt:lpstr>Office 主题​​</vt:lpstr>
      <vt:lpstr>Policy Grandient 作业</vt:lpstr>
      <vt:lpstr>代码实现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 Finding the Shortest Path  </dc:title>
  <dc:creator>AW</dc:creator>
  <cp:lastModifiedBy>彭 天豪</cp:lastModifiedBy>
  <cp:revision>35</cp:revision>
  <dcterms:created xsi:type="dcterms:W3CDTF">2021-10-13T13:35:26Z</dcterms:created>
  <dcterms:modified xsi:type="dcterms:W3CDTF">2021-11-12T07:12:55Z</dcterms:modified>
</cp:coreProperties>
</file>