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2"/>
  </p:notesMasterIdLst>
  <p:sldIdLst>
    <p:sldId id="773" r:id="rId3"/>
    <p:sldId id="801" r:id="rId4"/>
    <p:sldId id="745" r:id="rId5"/>
    <p:sldId id="776" r:id="rId6"/>
    <p:sldId id="777" r:id="rId7"/>
    <p:sldId id="778" r:id="rId8"/>
    <p:sldId id="779" r:id="rId9"/>
    <p:sldId id="780" r:id="rId10"/>
    <p:sldId id="783" r:id="rId11"/>
    <p:sldId id="781" r:id="rId12"/>
    <p:sldId id="782" r:id="rId13"/>
    <p:sldId id="784" r:id="rId14"/>
    <p:sldId id="785" r:id="rId15"/>
    <p:sldId id="789" r:id="rId16"/>
    <p:sldId id="786" r:id="rId17"/>
    <p:sldId id="787" r:id="rId18"/>
    <p:sldId id="788" r:id="rId19"/>
    <p:sldId id="794" r:id="rId20"/>
    <p:sldId id="790" r:id="rId21"/>
    <p:sldId id="791" r:id="rId22"/>
    <p:sldId id="792" r:id="rId23"/>
    <p:sldId id="796" r:id="rId24"/>
    <p:sldId id="793" r:id="rId25"/>
    <p:sldId id="795" r:id="rId26"/>
    <p:sldId id="797" r:id="rId27"/>
    <p:sldId id="799" r:id="rId28"/>
    <p:sldId id="798" r:id="rId29"/>
    <p:sldId id="770" r:id="rId30"/>
    <p:sldId id="803" r:id="rId31"/>
  </p:sldIdLst>
  <p:sldSz cx="12196763"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113E6A"/>
    <a:srgbClr val="006BBC"/>
    <a:srgbClr val="363636"/>
    <a:srgbClr val="FAFAFA"/>
    <a:srgbClr val="0F3D68"/>
    <a:srgbClr val="0033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7" autoAdjust="0"/>
    <p:restoredTop sz="94660"/>
  </p:normalViewPr>
  <p:slideViewPr>
    <p:cSldViewPr snapToObjects="1" showGuides="1">
      <p:cViewPr varScale="1">
        <p:scale>
          <a:sx n="58" d="100"/>
          <a:sy n="58" d="100"/>
        </p:scale>
        <p:origin x="738" y="66"/>
      </p:cViewPr>
      <p:guideLst>
        <p:guide orient="horz" pos="2142"/>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Grp="1" noRot="1" noChangeAspect="1"/>
          </p:cNvSpPr>
          <p:nvPr>
            <p:ph type="sldImg"/>
          </p:nvPr>
        </p:nvSpPr>
        <p:spPr>
          <a:xfrm>
            <a:off x="1143000" y="685800"/>
            <a:ext cx="4572000" cy="3429000"/>
          </a:xfrm>
          <a:prstGeom prst="rect">
            <a:avLst/>
          </a:prstGeom>
          <a:noFill/>
          <a:ln w="9525">
            <a:noFill/>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fontAlgn="base">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pPr lvl="0" algn="r" fontAlgn="base">
                <a:buChar char="•"/>
              </a:pPr>
              <a:t>‹#›</a:t>
            </a:fld>
            <a:endParaRPr lang="zh-CN" altLang="en-US" sz="1200" strike="noStrike" noProof="1"/>
          </a:p>
        </p:txBody>
      </p:sp>
    </p:spTree>
    <p:extLst>
      <p:ext uri="{BB962C8B-B14F-4D97-AF65-F5344CB8AC3E}">
        <p14:creationId xmlns:p14="http://schemas.microsoft.com/office/powerpoint/2010/main" val="33609214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extLst>
      <p:ext uri="{BB962C8B-B14F-4D97-AF65-F5344CB8AC3E}">
        <p14:creationId xmlns:p14="http://schemas.microsoft.com/office/powerpoint/2010/main" val="13781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extLst>
      <p:ext uri="{BB962C8B-B14F-4D97-AF65-F5344CB8AC3E}">
        <p14:creationId xmlns:p14="http://schemas.microsoft.com/office/powerpoint/2010/main" val="179578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3074"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4098"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矩形 5"/>
          <p:cNvSpPr>
            <a:spLocks noChangeArrowheads="1"/>
          </p:cNvSpPr>
          <p:nvPr/>
        </p:nvSpPr>
        <p:spPr bwMode="auto">
          <a:xfrm>
            <a:off x="5522913" y="0"/>
            <a:ext cx="6673850" cy="6858000"/>
          </a:xfrm>
          <a:prstGeom prst="rect">
            <a:avLst/>
          </a:prstGeom>
          <a:solidFill>
            <a:srgbClr val="F8F8F8"/>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1027"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p:nvSpPr>
        <p:spPr bwMode="auto">
          <a:xfrm>
            <a:off x="11582400" y="6381750"/>
            <a:ext cx="492125" cy="396875"/>
          </a:xfrm>
          <a:prstGeom prst="rect">
            <a:avLst/>
          </a:prstGeom>
          <a:solidFill>
            <a:srgbClr val="0F3D6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TextBox 4"/>
          <p:cNvSpPr txBox="1"/>
          <p:nvPr/>
        </p:nvSpPr>
        <p:spPr>
          <a:xfrm>
            <a:off x="11609388" y="6410325"/>
            <a:ext cx="436562" cy="339725"/>
          </a:xfrm>
          <a:prstGeom prst="rect">
            <a:avLst/>
          </a:prstGeom>
          <a:noFill/>
          <a:ln w="9525">
            <a:noFill/>
          </a:ln>
        </p:spPr>
        <p:txBody>
          <a:bodyPr wrap="none" anchor="t">
            <a:spAutoFit/>
          </a:bodyPr>
          <a:lstStyle/>
          <a:p>
            <a:pPr lvl="0" indent="0" algn="ctr"/>
            <a:fld id="{9A0DB2DC-4C9A-4742-B13C-FB6460FD3503}" type="slidenum">
              <a:rPr lang="zh-CN" altLang="en-US" sz="1600" dirty="0">
                <a:solidFill>
                  <a:schemeClr val="accent2"/>
                </a:solidFill>
                <a:latin typeface="Arial" panose="020B0604020202020204" pitchFamily="34" charset="0"/>
                <a:ea typeface="宋体" panose="02010600030101010101" pitchFamily="2" charset="-122"/>
              </a:rPr>
              <a:pPr lvl="0" indent="0" algn="ctr"/>
              <a:t>‹#›</a:t>
            </a:fld>
            <a:endParaRPr lang="zh-CN" altLang="en-US" sz="1600" dirty="0">
              <a:solidFill>
                <a:schemeClr val="accent2"/>
              </a:solidFill>
              <a:latin typeface="Arial" panose="020B0604020202020204" pitchFamily="34" charset="0"/>
              <a:ea typeface="宋体" panose="02010600030101010101" pitchFamily="2" charset="-122"/>
            </a:endParaRPr>
          </a:p>
        </p:txBody>
      </p:sp>
      <p:sp>
        <p:nvSpPr>
          <p:cNvPr id="2052"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2053"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
        <p:nvSpPr>
          <p:cNvPr id="2054" name="矩形 1"/>
          <p:cNvSpPr>
            <a:spLocks noChangeArrowheads="1"/>
          </p:cNvSpPr>
          <p:nvPr/>
        </p:nvSpPr>
        <p:spPr bwMode="auto">
          <a:xfrm>
            <a:off x="0" y="6713538"/>
            <a:ext cx="12196763" cy="144463"/>
          </a:xfrm>
          <a:prstGeom prst="rect">
            <a:avLst/>
          </a:prstGeom>
          <a:solidFill>
            <a:srgbClr val="0F3D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9.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9.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北京航空航天大学模板</a:t>
            </a:r>
          </a:p>
        </p:txBody>
      </p:sp>
      <p:sp>
        <p:nvSpPr>
          <p:cNvPr id="7174" name="TextBox 35"/>
          <p:cNvSpPr txBox="1"/>
          <p:nvPr/>
        </p:nvSpPr>
        <p:spPr>
          <a:xfrm>
            <a:off x="4611688" y="3898739"/>
            <a:ext cx="2871787" cy="581057"/>
          </a:xfrm>
          <a:prstGeom prst="rect">
            <a:avLst/>
          </a:prstGeom>
          <a:noFill/>
          <a:ln w="9525">
            <a:noFill/>
          </a:ln>
        </p:spPr>
        <p:txBody>
          <a:bodyPr anchor="t">
            <a:spAutoFit/>
          </a:bodyPr>
          <a:lstStyle/>
          <a:p>
            <a:pPr algn="ctr">
              <a:lnSpc>
                <a:spcPct val="150000"/>
              </a:lnSpc>
            </a:pPr>
            <a:r>
              <a:rPr lang="en-US" altLang="zh-CN" sz="2400" dirty="0">
                <a:solidFill>
                  <a:schemeClr val="accent2"/>
                </a:solidFill>
                <a:latin typeface="微软雅黑" panose="020B0503020204020204" pitchFamily="34" charset="-122"/>
                <a:ea typeface="微软雅黑" panose="020B0503020204020204" pitchFamily="34" charset="-122"/>
              </a:rPr>
              <a:t>XXX</a:t>
            </a:r>
            <a:r>
              <a:rPr lang="zh-CN" altLang="en-US" sz="2400" dirty="0">
                <a:solidFill>
                  <a:schemeClr val="accent2"/>
                </a:solidFill>
                <a:latin typeface="微软雅黑" panose="020B0503020204020204" pitchFamily="34" charset="-122"/>
                <a:ea typeface="微软雅黑" panose="020B0503020204020204" pitchFamily="34" charset="-122"/>
              </a:rPr>
              <a:t>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p:nvPr/>
        </p:nvSpPr>
        <p:spPr>
          <a:xfrm>
            <a:off x="6224588" y="492918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6" name="TextBox 43"/>
          <p:cNvSpPr txBox="1"/>
          <p:nvPr/>
        </p:nvSpPr>
        <p:spPr>
          <a:xfrm>
            <a:off x="4611688" y="4824413"/>
            <a:ext cx="1485900"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小北</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p:nvPr/>
        </p:nvSpPr>
        <p:spPr>
          <a:xfrm>
            <a:off x="8007350" y="4824413"/>
            <a:ext cx="1690688"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小北</a:t>
            </a:r>
          </a:p>
        </p:txBody>
      </p:sp>
      <p:sp>
        <p:nvSpPr>
          <p:cNvPr id="7178" name="TextBox 45"/>
          <p:cNvSpPr txBox="1"/>
          <p:nvPr/>
        </p:nvSpPr>
        <p:spPr>
          <a:xfrm>
            <a:off x="6272213" y="479107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3181350" y="4929188"/>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3228975" y="4791075"/>
            <a:ext cx="1306513" cy="581025"/>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cxnSp>
        <p:nvCxnSpPr>
          <p:cNvPr id="6158" name="直接连接符 2"/>
          <p:cNvCxnSpPr/>
          <p:nvPr/>
        </p:nvCxnSpPr>
        <p:spPr>
          <a:xfrm>
            <a:off x="1201738" y="2159000"/>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284538"/>
            <a:ext cx="9864725" cy="0"/>
          </a:xfrm>
          <a:prstGeom prst="line">
            <a:avLst/>
          </a:prstGeom>
          <a:ln w="9525" cap="flat" cmpd="sng">
            <a:solidFill>
              <a:schemeClr val="accent2"/>
            </a:solidFill>
            <a:prstDash val="dash"/>
            <a:round/>
            <a:headEnd type="none" w="med" len="med"/>
            <a:tailEnd type="none" w="med" len="med"/>
          </a:ln>
        </p:spPr>
      </p:cxn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7345" y="943854"/>
            <a:ext cx="4220005" cy="802395"/>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19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par>
                          <p:cTn id="21" fill="hold">
                            <p:stCondLst>
                              <p:cond delay="2400"/>
                            </p:stCondLst>
                            <p:childTnLst>
                              <p:par>
                                <p:cTn id="22" presetID="31" presetClass="entr" presetSubtype="0" fill="hold" grpId="0" nodeType="afterEffect">
                                  <p:stCondLst>
                                    <p:cond delay="0"/>
                                  </p:stCondLst>
                                  <p:childTnLst>
                                    <p:set>
                                      <p:cBhvr>
                                        <p:cTn id="23" dur="1" fill="hold">
                                          <p:stCondLst>
                                            <p:cond delay="0"/>
                                          </p:stCondLst>
                                        </p:cTn>
                                        <p:tgtEl>
                                          <p:spTgt spid="7179"/>
                                        </p:tgtEl>
                                        <p:attrNameLst>
                                          <p:attrName>style.visibility</p:attrName>
                                        </p:attrNameLst>
                                      </p:cBhvr>
                                      <p:to>
                                        <p:strVal val="visible"/>
                                      </p:to>
                                    </p:set>
                                    <p:anim calcmode="lin" valueType="num">
                                      <p:cBhvr>
                                        <p:cTn id="24" dur="500" fill="hold"/>
                                        <p:tgtEl>
                                          <p:spTgt spid="7179"/>
                                        </p:tgtEl>
                                        <p:attrNameLst>
                                          <p:attrName>ppt_w</p:attrName>
                                        </p:attrNameLst>
                                      </p:cBhvr>
                                      <p:tavLst>
                                        <p:tav tm="0">
                                          <p:val>
                                            <p:fltVal val="0"/>
                                          </p:val>
                                        </p:tav>
                                        <p:tav tm="100000">
                                          <p:val>
                                            <p:strVal val="#ppt_w"/>
                                          </p:val>
                                        </p:tav>
                                      </p:tavLst>
                                    </p:anim>
                                    <p:anim calcmode="lin" valueType="num">
                                      <p:cBhvr>
                                        <p:cTn id="25" dur="500" fill="hold"/>
                                        <p:tgtEl>
                                          <p:spTgt spid="7179"/>
                                        </p:tgtEl>
                                        <p:attrNameLst>
                                          <p:attrName>ppt_h</p:attrName>
                                        </p:attrNameLst>
                                      </p:cBhvr>
                                      <p:tavLst>
                                        <p:tav tm="0">
                                          <p:val>
                                            <p:fltVal val="0"/>
                                          </p:val>
                                        </p:tav>
                                        <p:tav tm="100000">
                                          <p:val>
                                            <p:strVal val="#ppt_h"/>
                                          </p:val>
                                        </p:tav>
                                      </p:tavLst>
                                    </p:anim>
                                    <p:anim calcmode="lin" valueType="num">
                                      <p:cBhvr>
                                        <p:cTn id="26" dur="500" fill="hold"/>
                                        <p:tgtEl>
                                          <p:spTgt spid="7179"/>
                                        </p:tgtEl>
                                        <p:attrNameLst>
                                          <p:attrName>style.rotation</p:attrName>
                                        </p:attrNameLst>
                                      </p:cBhvr>
                                      <p:tavLst>
                                        <p:tav tm="0">
                                          <p:val>
                                            <p:fltVal val="90"/>
                                          </p:val>
                                        </p:tav>
                                        <p:tav tm="100000">
                                          <p:val>
                                            <p:fltVal val="0"/>
                                          </p:val>
                                        </p:tav>
                                      </p:tavLst>
                                    </p:anim>
                                    <p:animEffect transition="in" filter="fade">
                                      <p:cBhvr>
                                        <p:cTn id="27" dur="500"/>
                                        <p:tgtEl>
                                          <p:spTgt spid="7179"/>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7180"/>
                                        </p:tgtEl>
                                        <p:attrNameLst>
                                          <p:attrName>style.visibility</p:attrName>
                                        </p:attrNameLst>
                                      </p:cBhvr>
                                      <p:to>
                                        <p:strVal val="visible"/>
                                      </p:to>
                                    </p:set>
                                    <p:anim calcmode="lin" valueType="num">
                                      <p:cBhvr>
                                        <p:cTn id="30" dur="500" fill="hold"/>
                                        <p:tgtEl>
                                          <p:spTgt spid="7180"/>
                                        </p:tgtEl>
                                        <p:attrNameLst>
                                          <p:attrName>ppt_w</p:attrName>
                                        </p:attrNameLst>
                                      </p:cBhvr>
                                      <p:tavLst>
                                        <p:tav tm="0">
                                          <p:val>
                                            <p:fltVal val="0"/>
                                          </p:val>
                                        </p:tav>
                                        <p:tav tm="100000">
                                          <p:val>
                                            <p:strVal val="#ppt_w"/>
                                          </p:val>
                                        </p:tav>
                                      </p:tavLst>
                                    </p:anim>
                                    <p:anim calcmode="lin" valueType="num">
                                      <p:cBhvr>
                                        <p:cTn id="31" dur="500" fill="hold"/>
                                        <p:tgtEl>
                                          <p:spTgt spid="7180"/>
                                        </p:tgtEl>
                                        <p:attrNameLst>
                                          <p:attrName>ppt_h</p:attrName>
                                        </p:attrNameLst>
                                      </p:cBhvr>
                                      <p:tavLst>
                                        <p:tav tm="0">
                                          <p:val>
                                            <p:fltVal val="0"/>
                                          </p:val>
                                        </p:tav>
                                        <p:tav tm="100000">
                                          <p:val>
                                            <p:strVal val="#ppt_h"/>
                                          </p:val>
                                        </p:tav>
                                      </p:tavLst>
                                    </p:anim>
                                    <p:anim calcmode="lin" valueType="num">
                                      <p:cBhvr>
                                        <p:cTn id="32" dur="500" fill="hold"/>
                                        <p:tgtEl>
                                          <p:spTgt spid="7180"/>
                                        </p:tgtEl>
                                        <p:attrNameLst>
                                          <p:attrName>style.rotation</p:attrName>
                                        </p:attrNameLst>
                                      </p:cBhvr>
                                      <p:tavLst>
                                        <p:tav tm="0">
                                          <p:val>
                                            <p:fltVal val="90"/>
                                          </p:val>
                                        </p:tav>
                                        <p:tav tm="100000">
                                          <p:val>
                                            <p:fltVal val="0"/>
                                          </p:val>
                                        </p:tav>
                                      </p:tavLst>
                                    </p:anim>
                                    <p:animEffect transition="in" filter="fade">
                                      <p:cBhvr>
                                        <p:cTn id="33" dur="500"/>
                                        <p:tgtEl>
                                          <p:spTgt spid="7180"/>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7175"/>
                                        </p:tgtEl>
                                        <p:attrNameLst>
                                          <p:attrName>style.visibility</p:attrName>
                                        </p:attrNameLst>
                                      </p:cBhvr>
                                      <p:to>
                                        <p:strVal val="visible"/>
                                      </p:to>
                                    </p:set>
                                    <p:anim calcmode="lin" valueType="num">
                                      <p:cBhvr>
                                        <p:cTn id="36" dur="500" fill="hold"/>
                                        <p:tgtEl>
                                          <p:spTgt spid="7175"/>
                                        </p:tgtEl>
                                        <p:attrNameLst>
                                          <p:attrName>ppt_w</p:attrName>
                                        </p:attrNameLst>
                                      </p:cBhvr>
                                      <p:tavLst>
                                        <p:tav tm="0">
                                          <p:val>
                                            <p:fltVal val="0"/>
                                          </p:val>
                                        </p:tav>
                                        <p:tav tm="100000">
                                          <p:val>
                                            <p:strVal val="#ppt_w"/>
                                          </p:val>
                                        </p:tav>
                                      </p:tavLst>
                                    </p:anim>
                                    <p:anim calcmode="lin" valueType="num">
                                      <p:cBhvr>
                                        <p:cTn id="37" dur="500" fill="hold"/>
                                        <p:tgtEl>
                                          <p:spTgt spid="7175"/>
                                        </p:tgtEl>
                                        <p:attrNameLst>
                                          <p:attrName>ppt_h</p:attrName>
                                        </p:attrNameLst>
                                      </p:cBhvr>
                                      <p:tavLst>
                                        <p:tav tm="0">
                                          <p:val>
                                            <p:fltVal val="0"/>
                                          </p:val>
                                        </p:tav>
                                        <p:tav tm="100000">
                                          <p:val>
                                            <p:strVal val="#ppt_h"/>
                                          </p:val>
                                        </p:tav>
                                      </p:tavLst>
                                    </p:anim>
                                    <p:anim calcmode="lin" valueType="num">
                                      <p:cBhvr>
                                        <p:cTn id="38" dur="500" fill="hold"/>
                                        <p:tgtEl>
                                          <p:spTgt spid="7175"/>
                                        </p:tgtEl>
                                        <p:attrNameLst>
                                          <p:attrName>style.rotation</p:attrName>
                                        </p:attrNameLst>
                                      </p:cBhvr>
                                      <p:tavLst>
                                        <p:tav tm="0">
                                          <p:val>
                                            <p:fltVal val="90"/>
                                          </p:val>
                                        </p:tav>
                                        <p:tav tm="100000">
                                          <p:val>
                                            <p:fltVal val="0"/>
                                          </p:val>
                                        </p:tav>
                                      </p:tavLst>
                                    </p:anim>
                                    <p:animEffect transition="in" filter="fade">
                                      <p:cBhvr>
                                        <p:cTn id="39" dur="500"/>
                                        <p:tgtEl>
                                          <p:spTgt spid="7175"/>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7178"/>
                                        </p:tgtEl>
                                        <p:attrNameLst>
                                          <p:attrName>style.visibility</p:attrName>
                                        </p:attrNameLst>
                                      </p:cBhvr>
                                      <p:to>
                                        <p:strVal val="visible"/>
                                      </p:to>
                                    </p:set>
                                    <p:anim calcmode="lin" valueType="num">
                                      <p:cBhvr>
                                        <p:cTn id="42" dur="500" fill="hold"/>
                                        <p:tgtEl>
                                          <p:spTgt spid="7178"/>
                                        </p:tgtEl>
                                        <p:attrNameLst>
                                          <p:attrName>ppt_w</p:attrName>
                                        </p:attrNameLst>
                                      </p:cBhvr>
                                      <p:tavLst>
                                        <p:tav tm="0">
                                          <p:val>
                                            <p:fltVal val="0"/>
                                          </p:val>
                                        </p:tav>
                                        <p:tav tm="100000">
                                          <p:val>
                                            <p:strVal val="#ppt_w"/>
                                          </p:val>
                                        </p:tav>
                                      </p:tavLst>
                                    </p:anim>
                                    <p:anim calcmode="lin" valueType="num">
                                      <p:cBhvr>
                                        <p:cTn id="43" dur="500" fill="hold"/>
                                        <p:tgtEl>
                                          <p:spTgt spid="7178"/>
                                        </p:tgtEl>
                                        <p:attrNameLst>
                                          <p:attrName>ppt_h</p:attrName>
                                        </p:attrNameLst>
                                      </p:cBhvr>
                                      <p:tavLst>
                                        <p:tav tm="0">
                                          <p:val>
                                            <p:fltVal val="0"/>
                                          </p:val>
                                        </p:tav>
                                        <p:tav tm="100000">
                                          <p:val>
                                            <p:strVal val="#ppt_h"/>
                                          </p:val>
                                        </p:tav>
                                      </p:tavLst>
                                    </p:anim>
                                    <p:anim calcmode="lin" valueType="num">
                                      <p:cBhvr>
                                        <p:cTn id="44" dur="500" fill="hold"/>
                                        <p:tgtEl>
                                          <p:spTgt spid="7178"/>
                                        </p:tgtEl>
                                        <p:attrNameLst>
                                          <p:attrName>style.rotation</p:attrName>
                                        </p:attrNameLst>
                                      </p:cBhvr>
                                      <p:tavLst>
                                        <p:tav tm="0">
                                          <p:val>
                                            <p:fltVal val="90"/>
                                          </p:val>
                                        </p:tav>
                                        <p:tav tm="100000">
                                          <p:val>
                                            <p:fltVal val="0"/>
                                          </p:val>
                                        </p:tav>
                                      </p:tavLst>
                                    </p:anim>
                                    <p:animEffect transition="in" filter="fade">
                                      <p:cBhvr>
                                        <p:cTn id="45" dur="500"/>
                                        <p:tgtEl>
                                          <p:spTgt spid="7178"/>
                                        </p:tgtEl>
                                      </p:cBhvr>
                                    </p:animEffect>
                                  </p:childTnLst>
                                </p:cTn>
                              </p:par>
                            </p:childTnLst>
                          </p:cTn>
                        </p:par>
                        <p:par>
                          <p:cTn id="46" fill="hold">
                            <p:stCondLst>
                              <p:cond delay="2900"/>
                            </p:stCondLst>
                            <p:childTnLst>
                              <p:par>
                                <p:cTn id="47" presetID="22" presetClass="entr" presetSubtype="8" fill="hold" grpId="0" nodeType="afterEffect">
                                  <p:stCondLst>
                                    <p:cond delay="0"/>
                                  </p:stCondLst>
                                  <p:childTnLst>
                                    <p:set>
                                      <p:cBhvr>
                                        <p:cTn id="48" dur="1" fill="hold">
                                          <p:stCondLst>
                                            <p:cond delay="0"/>
                                          </p:stCondLst>
                                        </p:cTn>
                                        <p:tgtEl>
                                          <p:spTgt spid="7176"/>
                                        </p:tgtEl>
                                        <p:attrNameLst>
                                          <p:attrName>style.visibility</p:attrName>
                                        </p:attrNameLst>
                                      </p:cBhvr>
                                      <p:to>
                                        <p:strVal val="visible"/>
                                      </p:to>
                                    </p:set>
                                    <p:animEffect transition="in" filter="wipe(left)">
                                      <p:cBhvr>
                                        <p:cTn id="49" dur="500"/>
                                        <p:tgtEl>
                                          <p:spTgt spid="717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177"/>
                                        </p:tgtEl>
                                        <p:attrNameLst>
                                          <p:attrName>style.visibility</p:attrName>
                                        </p:attrNameLst>
                                      </p:cBhvr>
                                      <p:to>
                                        <p:strVal val="visible"/>
                                      </p:to>
                                    </p:set>
                                    <p:animEffect transition="in" filter="wipe(left)">
                                      <p:cBhvr>
                                        <p:cTn id="5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75" grpId="0" animBg="1"/>
      <p:bldP spid="7176" grpId="0"/>
      <p:bldP spid="7177" grpId="0"/>
      <p:bldP spid="7178" grpId="0"/>
      <p:bldP spid="7179" grpId="0" animBg="1"/>
      <p:bldP spid="7180" grpId="0"/>
      <p:bldP spid="718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2.1 </a:t>
            </a:r>
            <a:r>
              <a:rPr lang="zh-CN" altLang="en-US" sz="3000" b="1" dirty="0">
                <a:solidFill>
                  <a:schemeClr val="accent1"/>
                </a:solidFill>
                <a:latin typeface="微软雅黑" panose="020B0503020204020204" pitchFamily="34" charset="-122"/>
                <a:ea typeface="微软雅黑" panose="020B0503020204020204" pitchFamily="34" charset="-122"/>
              </a:rPr>
              <a:t>理论基础</a:t>
            </a:r>
          </a:p>
        </p:txBody>
      </p:sp>
      <p:sp>
        <p:nvSpPr>
          <p:cNvPr id="1843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8436" name="Freeform 6"/>
          <p:cNvSpPr/>
          <p:nvPr/>
        </p:nvSpPr>
        <p:spPr>
          <a:xfrm>
            <a:off x="2524125" y="3402013"/>
            <a:ext cx="1350963" cy="946150"/>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1432" h="1002">
                <a:moveTo>
                  <a:pt x="0" y="290"/>
                </a:moveTo>
                <a:lnTo>
                  <a:pt x="1432" y="0"/>
                </a:lnTo>
                <a:lnTo>
                  <a:pt x="1245" y="793"/>
                </a:lnTo>
                <a:lnTo>
                  <a:pt x="275" y="1002"/>
                </a:lnTo>
                <a:lnTo>
                  <a:pt x="0" y="290"/>
                </a:lnTo>
                <a:close/>
              </a:path>
            </a:pathLst>
          </a:custGeom>
          <a:solidFill>
            <a:schemeClr val="accent1"/>
          </a:solidFill>
          <a:ln w="9525">
            <a:noFill/>
          </a:ln>
        </p:spPr>
        <p:txBody>
          <a:bodyPr/>
          <a:lstStyle/>
          <a:p>
            <a:endParaRPr lang="zh-CN" altLang="en-US"/>
          </a:p>
        </p:txBody>
      </p:sp>
      <p:sp>
        <p:nvSpPr>
          <p:cNvPr id="18437" name="Oval 7"/>
          <p:cNvSpPr/>
          <p:nvPr/>
        </p:nvSpPr>
        <p:spPr>
          <a:xfrm>
            <a:off x="1300163" y="2212975"/>
            <a:ext cx="2206625" cy="2206625"/>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8438" name="Freeform 8"/>
          <p:cNvSpPr/>
          <p:nvPr/>
        </p:nvSpPr>
        <p:spPr>
          <a:xfrm>
            <a:off x="725488" y="3402013"/>
            <a:ext cx="3149600" cy="717550"/>
          </a:xfrm>
          <a:custGeom>
            <a:avLst/>
            <a:gdLst/>
            <a:ahLst/>
            <a:cxnLst>
              <a:cxn ang="0">
                <a:pos x="0" y="0"/>
              </a:cxn>
              <a:cxn ang="0">
                <a:pos x="2147483647" y="0"/>
              </a:cxn>
              <a:cxn ang="0">
                <a:pos x="2147483647" y="2147483647"/>
              </a:cxn>
              <a:cxn ang="0">
                <a:pos x="2147483647" y="2147483647"/>
              </a:cxn>
              <a:cxn ang="0">
                <a:pos x="0" y="0"/>
              </a:cxn>
            </a:cxnLst>
            <a:rect l="0" t="0" r="0" b="0"/>
            <a:pathLst>
              <a:path w="3337" h="760">
                <a:moveTo>
                  <a:pt x="0" y="0"/>
                </a:moveTo>
                <a:lnTo>
                  <a:pt x="3337" y="0"/>
                </a:lnTo>
                <a:lnTo>
                  <a:pt x="3150" y="760"/>
                </a:lnTo>
                <a:lnTo>
                  <a:pt x="275" y="760"/>
                </a:lnTo>
                <a:lnTo>
                  <a:pt x="0" y="0"/>
                </a:lnTo>
                <a:close/>
              </a:path>
            </a:pathLst>
          </a:custGeom>
          <a:solidFill>
            <a:srgbClr val="006BBC"/>
          </a:solidFill>
          <a:ln w="9525">
            <a:noFill/>
          </a:ln>
        </p:spPr>
        <p:txBody>
          <a:bodyPr/>
          <a:lstStyle/>
          <a:p>
            <a:endParaRPr lang="zh-CN" altLang="en-US"/>
          </a:p>
        </p:txBody>
      </p:sp>
      <p:sp>
        <p:nvSpPr>
          <p:cNvPr id="18439" name="TextBox 7"/>
          <p:cNvSpPr txBox="1"/>
          <p:nvPr/>
        </p:nvSpPr>
        <p:spPr>
          <a:xfrm>
            <a:off x="1657350" y="2263775"/>
            <a:ext cx="817563" cy="1322388"/>
          </a:xfrm>
          <a:prstGeom prst="rect">
            <a:avLst/>
          </a:prstGeom>
          <a:noFill/>
          <a:ln w="9525">
            <a:noFill/>
          </a:ln>
        </p:spPr>
        <p:txBody>
          <a:bodyPr wrap="none" anchor="t">
            <a:spAutoFit/>
          </a:bodyPr>
          <a:lstStyle/>
          <a:p>
            <a:r>
              <a:rPr lang="en-US" altLang="zh-CN" sz="8000" b="1" dirty="0">
                <a:solidFill>
                  <a:schemeClr val="accent2"/>
                </a:solidFill>
                <a:latin typeface="微软雅黑" panose="020B0503020204020204" pitchFamily="34" charset="-122"/>
                <a:ea typeface="微软雅黑" panose="020B0503020204020204" pitchFamily="34" charset="-122"/>
              </a:rPr>
              <a:t>3</a:t>
            </a:r>
            <a:endParaRPr lang="zh-CN" altLang="en-US" sz="8000" b="1" dirty="0">
              <a:solidFill>
                <a:schemeClr val="accent2"/>
              </a:solidFill>
              <a:latin typeface="微软雅黑" panose="020B0503020204020204" pitchFamily="34" charset="-122"/>
              <a:ea typeface="微软雅黑" panose="020B0503020204020204" pitchFamily="34" charset="-122"/>
            </a:endParaRPr>
          </a:p>
        </p:txBody>
      </p:sp>
      <p:sp>
        <p:nvSpPr>
          <p:cNvPr id="18440" name="TextBox 8"/>
          <p:cNvSpPr txBox="1"/>
          <p:nvPr/>
        </p:nvSpPr>
        <p:spPr>
          <a:xfrm>
            <a:off x="2263775" y="2878138"/>
            <a:ext cx="1392238" cy="460375"/>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个依据</a:t>
            </a:r>
          </a:p>
        </p:txBody>
      </p:sp>
      <p:sp>
        <p:nvSpPr>
          <p:cNvPr id="18441" name="TextBox 9"/>
          <p:cNvSpPr txBox="1"/>
          <p:nvPr/>
        </p:nvSpPr>
        <p:spPr>
          <a:xfrm>
            <a:off x="992188" y="3482975"/>
            <a:ext cx="2722562" cy="431800"/>
          </a:xfrm>
          <a:prstGeom prst="rect">
            <a:avLst/>
          </a:prstGeom>
          <a:noFill/>
          <a:ln w="9525">
            <a:noFill/>
          </a:ln>
        </p:spPr>
        <p:txBody>
          <a:bodyPr wrap="none" anchor="t">
            <a:spAutoFit/>
          </a:bodyPr>
          <a:lstStyle/>
          <a:p>
            <a:r>
              <a:rPr lang="zh-CN" altLang="en-US" sz="2200" dirty="0">
                <a:solidFill>
                  <a:schemeClr val="accent2"/>
                </a:solidFill>
                <a:latin typeface="微软雅黑" panose="020B0503020204020204" pitchFamily="34" charset="-122"/>
                <a:ea typeface="微软雅黑" panose="020B0503020204020204" pitchFamily="34" charset="-122"/>
              </a:rPr>
              <a:t>研究的三个理论依据</a:t>
            </a:r>
          </a:p>
        </p:txBody>
      </p:sp>
      <p:sp>
        <p:nvSpPr>
          <p:cNvPr id="18442" name="Freeform 9"/>
          <p:cNvSpPr/>
          <p:nvPr/>
        </p:nvSpPr>
        <p:spPr>
          <a:xfrm>
            <a:off x="4578350" y="981075"/>
            <a:ext cx="2119313" cy="509588"/>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601" h="627">
                <a:moveTo>
                  <a:pt x="0" y="118"/>
                </a:moveTo>
                <a:lnTo>
                  <a:pt x="2601" y="0"/>
                </a:lnTo>
                <a:lnTo>
                  <a:pt x="2601" y="517"/>
                </a:lnTo>
                <a:lnTo>
                  <a:pt x="189" y="627"/>
                </a:lnTo>
                <a:lnTo>
                  <a:pt x="0" y="118"/>
                </a:lnTo>
                <a:close/>
              </a:path>
            </a:pathLst>
          </a:custGeom>
          <a:solidFill>
            <a:schemeClr val="accent1"/>
          </a:solidFill>
          <a:ln w="9525">
            <a:noFill/>
          </a:ln>
        </p:spPr>
        <p:txBody>
          <a:bodyPr/>
          <a:lstStyle/>
          <a:p>
            <a:endParaRPr lang="zh-CN" altLang="en-US"/>
          </a:p>
        </p:txBody>
      </p:sp>
      <p:sp>
        <p:nvSpPr>
          <p:cNvPr id="18443" name="Freeform 10"/>
          <p:cNvSpPr/>
          <p:nvPr/>
        </p:nvSpPr>
        <p:spPr>
          <a:xfrm>
            <a:off x="4413250" y="981075"/>
            <a:ext cx="2284413" cy="420688"/>
          </a:xfrm>
          <a:custGeom>
            <a:avLst/>
            <a:gdLst/>
            <a:ahLst/>
            <a:cxnLst>
              <a:cxn ang="0">
                <a:pos x="0" y="0"/>
              </a:cxn>
              <a:cxn ang="0">
                <a:pos x="2147483647" y="0"/>
              </a:cxn>
              <a:cxn ang="0">
                <a:pos x="2147483647" y="2147483647"/>
              </a:cxn>
              <a:cxn ang="0">
                <a:pos x="2147483647" y="2147483647"/>
              </a:cxn>
              <a:cxn ang="0">
                <a:pos x="0" y="0"/>
              </a:cxn>
            </a:cxnLst>
            <a:rect l="0" t="0" r="0" b="0"/>
            <a:pathLst>
              <a:path w="2805" h="517">
                <a:moveTo>
                  <a:pt x="0" y="0"/>
                </a:moveTo>
                <a:lnTo>
                  <a:pt x="2805" y="0"/>
                </a:lnTo>
                <a:lnTo>
                  <a:pt x="2805" y="517"/>
                </a:lnTo>
                <a:lnTo>
                  <a:pt x="204" y="517"/>
                </a:lnTo>
                <a:lnTo>
                  <a:pt x="0" y="0"/>
                </a:lnTo>
                <a:close/>
              </a:path>
            </a:pathLst>
          </a:custGeom>
          <a:solidFill>
            <a:srgbClr val="113E6A"/>
          </a:solidFill>
          <a:ln w="9525">
            <a:noFill/>
          </a:ln>
        </p:spPr>
        <p:txBody>
          <a:bodyPr/>
          <a:lstStyle/>
          <a:p>
            <a:endParaRPr lang="zh-CN" altLang="en-US"/>
          </a:p>
        </p:txBody>
      </p:sp>
      <p:sp>
        <p:nvSpPr>
          <p:cNvPr id="18444" name="Freeform 11"/>
          <p:cNvSpPr/>
          <p:nvPr/>
        </p:nvSpPr>
        <p:spPr>
          <a:xfrm>
            <a:off x="4578350" y="2854325"/>
            <a:ext cx="2119313" cy="508000"/>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601" h="626">
                <a:moveTo>
                  <a:pt x="0" y="118"/>
                </a:moveTo>
                <a:lnTo>
                  <a:pt x="2601" y="0"/>
                </a:lnTo>
                <a:lnTo>
                  <a:pt x="2601" y="517"/>
                </a:lnTo>
                <a:lnTo>
                  <a:pt x="189" y="626"/>
                </a:lnTo>
                <a:lnTo>
                  <a:pt x="0" y="118"/>
                </a:lnTo>
                <a:close/>
              </a:path>
            </a:pathLst>
          </a:custGeom>
          <a:solidFill>
            <a:schemeClr val="accent1"/>
          </a:solidFill>
          <a:ln w="9525">
            <a:noFill/>
          </a:ln>
        </p:spPr>
        <p:txBody>
          <a:bodyPr/>
          <a:lstStyle/>
          <a:p>
            <a:endParaRPr lang="zh-CN" altLang="en-US"/>
          </a:p>
        </p:txBody>
      </p:sp>
      <p:sp>
        <p:nvSpPr>
          <p:cNvPr id="18445" name="Freeform 12"/>
          <p:cNvSpPr/>
          <p:nvPr/>
        </p:nvSpPr>
        <p:spPr>
          <a:xfrm>
            <a:off x="4413250" y="2854325"/>
            <a:ext cx="2284413" cy="419100"/>
          </a:xfrm>
          <a:custGeom>
            <a:avLst/>
            <a:gdLst/>
            <a:ahLst/>
            <a:cxnLst>
              <a:cxn ang="0">
                <a:pos x="0" y="0"/>
              </a:cxn>
              <a:cxn ang="0">
                <a:pos x="2147483647" y="0"/>
              </a:cxn>
              <a:cxn ang="0">
                <a:pos x="2147483647" y="2147483647"/>
              </a:cxn>
              <a:cxn ang="0">
                <a:pos x="2147483647" y="2147483647"/>
              </a:cxn>
              <a:cxn ang="0">
                <a:pos x="0" y="0"/>
              </a:cxn>
            </a:cxnLst>
            <a:rect l="0" t="0" r="0" b="0"/>
            <a:pathLst>
              <a:path w="2805" h="517">
                <a:moveTo>
                  <a:pt x="0" y="0"/>
                </a:moveTo>
                <a:lnTo>
                  <a:pt x="2805" y="0"/>
                </a:lnTo>
                <a:lnTo>
                  <a:pt x="2805" y="517"/>
                </a:lnTo>
                <a:lnTo>
                  <a:pt x="204" y="517"/>
                </a:lnTo>
                <a:lnTo>
                  <a:pt x="0" y="0"/>
                </a:lnTo>
                <a:close/>
              </a:path>
            </a:pathLst>
          </a:custGeom>
          <a:solidFill>
            <a:srgbClr val="113E6A"/>
          </a:solidFill>
          <a:ln w="9525">
            <a:noFill/>
          </a:ln>
        </p:spPr>
        <p:txBody>
          <a:bodyPr/>
          <a:lstStyle/>
          <a:p>
            <a:endParaRPr lang="zh-CN" altLang="en-US"/>
          </a:p>
        </p:txBody>
      </p:sp>
      <p:sp>
        <p:nvSpPr>
          <p:cNvPr id="18446" name="Freeform 13"/>
          <p:cNvSpPr/>
          <p:nvPr/>
        </p:nvSpPr>
        <p:spPr>
          <a:xfrm>
            <a:off x="4578350" y="4721225"/>
            <a:ext cx="2119313" cy="509588"/>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601" h="627">
                <a:moveTo>
                  <a:pt x="0" y="119"/>
                </a:moveTo>
                <a:lnTo>
                  <a:pt x="2601" y="0"/>
                </a:lnTo>
                <a:lnTo>
                  <a:pt x="2601" y="517"/>
                </a:lnTo>
                <a:lnTo>
                  <a:pt x="189" y="627"/>
                </a:lnTo>
                <a:lnTo>
                  <a:pt x="0" y="119"/>
                </a:lnTo>
                <a:close/>
              </a:path>
            </a:pathLst>
          </a:custGeom>
          <a:solidFill>
            <a:schemeClr val="accent1"/>
          </a:solidFill>
          <a:ln w="9525">
            <a:noFill/>
          </a:ln>
        </p:spPr>
        <p:txBody>
          <a:bodyPr/>
          <a:lstStyle/>
          <a:p>
            <a:endParaRPr lang="zh-CN" altLang="en-US"/>
          </a:p>
        </p:txBody>
      </p:sp>
      <p:sp>
        <p:nvSpPr>
          <p:cNvPr id="18447" name="Freeform 14"/>
          <p:cNvSpPr/>
          <p:nvPr/>
        </p:nvSpPr>
        <p:spPr>
          <a:xfrm>
            <a:off x="4413250" y="4721225"/>
            <a:ext cx="2284413" cy="419100"/>
          </a:xfrm>
          <a:custGeom>
            <a:avLst/>
            <a:gdLst/>
            <a:ahLst/>
            <a:cxnLst>
              <a:cxn ang="0">
                <a:pos x="0" y="0"/>
              </a:cxn>
              <a:cxn ang="0">
                <a:pos x="2147483647" y="0"/>
              </a:cxn>
              <a:cxn ang="0">
                <a:pos x="2147483647" y="2147483647"/>
              </a:cxn>
              <a:cxn ang="0">
                <a:pos x="2147483647" y="2147483647"/>
              </a:cxn>
              <a:cxn ang="0">
                <a:pos x="0" y="0"/>
              </a:cxn>
            </a:cxnLst>
            <a:rect l="0" t="0" r="0" b="0"/>
            <a:pathLst>
              <a:path w="2805" h="517">
                <a:moveTo>
                  <a:pt x="0" y="0"/>
                </a:moveTo>
                <a:lnTo>
                  <a:pt x="2805" y="0"/>
                </a:lnTo>
                <a:lnTo>
                  <a:pt x="2805" y="517"/>
                </a:lnTo>
                <a:lnTo>
                  <a:pt x="204" y="517"/>
                </a:lnTo>
                <a:lnTo>
                  <a:pt x="0" y="0"/>
                </a:lnTo>
                <a:close/>
              </a:path>
            </a:pathLst>
          </a:custGeom>
          <a:solidFill>
            <a:srgbClr val="113E6A"/>
          </a:solidFill>
          <a:ln w="9525">
            <a:noFill/>
          </a:ln>
        </p:spPr>
        <p:txBody>
          <a:bodyPr/>
          <a:lstStyle/>
          <a:p>
            <a:endParaRPr lang="zh-CN" altLang="en-US"/>
          </a:p>
        </p:txBody>
      </p:sp>
      <p:sp>
        <p:nvSpPr>
          <p:cNvPr id="18448" name="TextBox 17"/>
          <p:cNvSpPr txBox="1"/>
          <p:nvPr/>
        </p:nvSpPr>
        <p:spPr>
          <a:xfrm>
            <a:off x="4724400" y="1023938"/>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理论依据一</a:t>
            </a:r>
          </a:p>
        </p:txBody>
      </p:sp>
      <p:sp>
        <p:nvSpPr>
          <p:cNvPr id="18449" name="TextBox 18"/>
          <p:cNvSpPr txBox="1"/>
          <p:nvPr/>
        </p:nvSpPr>
        <p:spPr>
          <a:xfrm>
            <a:off x="4724400" y="2852738"/>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理论依据二</a:t>
            </a:r>
          </a:p>
        </p:txBody>
      </p:sp>
      <p:sp>
        <p:nvSpPr>
          <p:cNvPr id="18450" name="TextBox 19"/>
          <p:cNvSpPr txBox="1"/>
          <p:nvPr/>
        </p:nvSpPr>
        <p:spPr>
          <a:xfrm>
            <a:off x="4724400" y="4749800"/>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理论依据三</a:t>
            </a:r>
          </a:p>
        </p:txBody>
      </p:sp>
      <p:sp>
        <p:nvSpPr>
          <p:cNvPr id="18451" name="TextBox 20"/>
          <p:cNvSpPr txBox="1"/>
          <p:nvPr/>
        </p:nvSpPr>
        <p:spPr>
          <a:xfrm>
            <a:off x="4392613" y="1558925"/>
            <a:ext cx="6746875" cy="83185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2" name="TextBox 21"/>
          <p:cNvSpPr txBox="1"/>
          <p:nvPr/>
        </p:nvSpPr>
        <p:spPr>
          <a:xfrm>
            <a:off x="4392613" y="3402013"/>
            <a:ext cx="6746875" cy="830262"/>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3" name="TextBox 22"/>
          <p:cNvSpPr txBox="1"/>
          <p:nvPr/>
        </p:nvSpPr>
        <p:spPr>
          <a:xfrm>
            <a:off x="4392613" y="5351463"/>
            <a:ext cx="6746875" cy="830262"/>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18437"/>
                                        </p:tgtEl>
                                        <p:attrNameLst>
                                          <p:attrName>style.visibility</p:attrName>
                                        </p:attrNameLst>
                                      </p:cBhvr>
                                      <p:to>
                                        <p:strVal val="visible"/>
                                      </p:to>
                                    </p:set>
                                    <p:animScale>
                                      <p:cBhvr>
                                        <p:cTn id="22"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8437"/>
                                        </p:tgtEl>
                                        <p:attrNameLst>
                                          <p:attrName>ppt_x</p:attrName>
                                          <p:attrName>ppt_y</p:attrName>
                                        </p:attrNameLst>
                                      </p:cBhvr>
                                    </p:animMotion>
                                    <p:animEffect transition="in" filter="fade">
                                      <p:cBhvr>
                                        <p:cTn id="24" dur="1000"/>
                                        <p:tgtEl>
                                          <p:spTgt spid="18437"/>
                                        </p:tgtEl>
                                      </p:cBhvr>
                                    </p:animEffect>
                                  </p:childTnLst>
                                </p:cTn>
                              </p:par>
                            </p:childTnLst>
                          </p:cTn>
                        </p:par>
                        <p:par>
                          <p:cTn id="25" fill="hold">
                            <p:stCondLst>
                              <p:cond delay="1980"/>
                            </p:stCondLst>
                            <p:childTnLst>
                              <p:par>
                                <p:cTn id="26" presetID="22" presetClass="entr" presetSubtype="8" fill="hold" nodeType="after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par>
                          <p:cTn id="29" fill="hold">
                            <p:stCondLst>
                              <p:cond delay="2480"/>
                            </p:stCondLst>
                            <p:childTnLst>
                              <p:par>
                                <p:cTn id="30" presetID="22" presetClass="entr" presetSubtype="2" fill="hold" nodeType="after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right)">
                                      <p:cBhvr>
                                        <p:cTn id="32" dur="500"/>
                                        <p:tgtEl>
                                          <p:spTgt spid="18438"/>
                                        </p:tgtEl>
                                      </p:cBhvr>
                                    </p:animEffect>
                                  </p:childTnLst>
                                </p:cTn>
                              </p:par>
                            </p:childTnLst>
                          </p:cTn>
                        </p:par>
                        <p:par>
                          <p:cTn id="33" fill="hold">
                            <p:stCondLst>
                              <p:cond delay="2980"/>
                            </p:stCondLst>
                            <p:childTnLst>
                              <p:par>
                                <p:cTn id="34" presetID="31"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 calcmode="lin" valueType="num">
                                      <p:cBhvr>
                                        <p:cTn id="36" dur="500" fill="hold"/>
                                        <p:tgtEl>
                                          <p:spTgt spid="18439"/>
                                        </p:tgtEl>
                                        <p:attrNameLst>
                                          <p:attrName>ppt_w</p:attrName>
                                        </p:attrNameLst>
                                      </p:cBhvr>
                                      <p:tavLst>
                                        <p:tav tm="0">
                                          <p:val>
                                            <p:fltVal val="0"/>
                                          </p:val>
                                        </p:tav>
                                        <p:tav tm="100000">
                                          <p:val>
                                            <p:strVal val="#ppt_w"/>
                                          </p:val>
                                        </p:tav>
                                      </p:tavLst>
                                    </p:anim>
                                    <p:anim calcmode="lin" valueType="num">
                                      <p:cBhvr>
                                        <p:cTn id="37" dur="500" fill="hold"/>
                                        <p:tgtEl>
                                          <p:spTgt spid="18439"/>
                                        </p:tgtEl>
                                        <p:attrNameLst>
                                          <p:attrName>ppt_h</p:attrName>
                                        </p:attrNameLst>
                                      </p:cBhvr>
                                      <p:tavLst>
                                        <p:tav tm="0">
                                          <p:val>
                                            <p:fltVal val="0"/>
                                          </p:val>
                                        </p:tav>
                                        <p:tav tm="100000">
                                          <p:val>
                                            <p:strVal val="#ppt_h"/>
                                          </p:val>
                                        </p:tav>
                                      </p:tavLst>
                                    </p:anim>
                                    <p:anim calcmode="lin" valueType="num">
                                      <p:cBhvr>
                                        <p:cTn id="38" dur="500" fill="hold"/>
                                        <p:tgtEl>
                                          <p:spTgt spid="18439"/>
                                        </p:tgtEl>
                                        <p:attrNameLst>
                                          <p:attrName>style.rotation</p:attrName>
                                        </p:attrNameLst>
                                      </p:cBhvr>
                                      <p:tavLst>
                                        <p:tav tm="0">
                                          <p:val>
                                            <p:fltVal val="90"/>
                                          </p:val>
                                        </p:tav>
                                        <p:tav tm="100000">
                                          <p:val>
                                            <p:fltVal val="0"/>
                                          </p:val>
                                        </p:tav>
                                      </p:tavLst>
                                    </p:anim>
                                    <p:animEffect transition="in" filter="fade">
                                      <p:cBhvr>
                                        <p:cTn id="39" dur="500"/>
                                        <p:tgtEl>
                                          <p:spTgt spid="1843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440"/>
                                        </p:tgtEl>
                                        <p:attrNameLst>
                                          <p:attrName>style.visibility</p:attrName>
                                        </p:attrNameLst>
                                      </p:cBhvr>
                                      <p:to>
                                        <p:strVal val="visible"/>
                                      </p:to>
                                    </p:set>
                                    <p:anim calcmode="lin" valueType="num">
                                      <p:cBhvr>
                                        <p:cTn id="42" dur="500" fill="hold"/>
                                        <p:tgtEl>
                                          <p:spTgt spid="18440"/>
                                        </p:tgtEl>
                                        <p:attrNameLst>
                                          <p:attrName>ppt_w</p:attrName>
                                        </p:attrNameLst>
                                      </p:cBhvr>
                                      <p:tavLst>
                                        <p:tav tm="0">
                                          <p:val>
                                            <p:fltVal val="0"/>
                                          </p:val>
                                        </p:tav>
                                        <p:tav tm="100000">
                                          <p:val>
                                            <p:strVal val="#ppt_w"/>
                                          </p:val>
                                        </p:tav>
                                      </p:tavLst>
                                    </p:anim>
                                    <p:anim calcmode="lin" valueType="num">
                                      <p:cBhvr>
                                        <p:cTn id="43" dur="500" fill="hold"/>
                                        <p:tgtEl>
                                          <p:spTgt spid="18440"/>
                                        </p:tgtEl>
                                        <p:attrNameLst>
                                          <p:attrName>ppt_h</p:attrName>
                                        </p:attrNameLst>
                                      </p:cBhvr>
                                      <p:tavLst>
                                        <p:tav tm="0">
                                          <p:val>
                                            <p:fltVal val="0"/>
                                          </p:val>
                                        </p:tav>
                                        <p:tav tm="100000">
                                          <p:val>
                                            <p:strVal val="#ppt_h"/>
                                          </p:val>
                                        </p:tav>
                                      </p:tavLst>
                                    </p:anim>
                                    <p:anim calcmode="lin" valueType="num">
                                      <p:cBhvr>
                                        <p:cTn id="44" dur="500" fill="hold"/>
                                        <p:tgtEl>
                                          <p:spTgt spid="18440"/>
                                        </p:tgtEl>
                                        <p:attrNameLst>
                                          <p:attrName>style.rotation</p:attrName>
                                        </p:attrNameLst>
                                      </p:cBhvr>
                                      <p:tavLst>
                                        <p:tav tm="0">
                                          <p:val>
                                            <p:fltVal val="90"/>
                                          </p:val>
                                        </p:tav>
                                        <p:tav tm="100000">
                                          <p:val>
                                            <p:fltVal val="0"/>
                                          </p:val>
                                        </p:tav>
                                      </p:tavLst>
                                    </p:anim>
                                    <p:animEffect transition="in" filter="fade">
                                      <p:cBhvr>
                                        <p:cTn id="45" dur="500"/>
                                        <p:tgtEl>
                                          <p:spTgt spid="18440"/>
                                        </p:tgtEl>
                                      </p:cBhvr>
                                    </p:animEffect>
                                  </p:childTnLst>
                                </p:cTn>
                              </p:par>
                            </p:childTnLst>
                          </p:cTn>
                        </p:par>
                        <p:par>
                          <p:cTn id="46" fill="hold">
                            <p:stCondLst>
                              <p:cond delay="3480"/>
                            </p:stCondLst>
                            <p:childTnLst>
                              <p:par>
                                <p:cTn id="47" presetID="22" presetClass="entr" presetSubtype="1" fill="hold" grpId="0" nodeType="after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wipe(up)">
                                      <p:cBhvr>
                                        <p:cTn id="49" dur="500"/>
                                        <p:tgtEl>
                                          <p:spTgt spid="18441"/>
                                        </p:tgtEl>
                                      </p:cBhvr>
                                    </p:animEffect>
                                  </p:childTnLst>
                                </p:cTn>
                              </p:par>
                            </p:childTnLst>
                          </p:cTn>
                        </p:par>
                        <p:par>
                          <p:cTn id="50" fill="hold">
                            <p:stCondLst>
                              <p:cond delay="3980"/>
                            </p:stCondLst>
                            <p:childTnLst>
                              <p:par>
                                <p:cTn id="51" presetID="22" presetClass="entr" presetSubtype="8" fill="hold" nodeType="afterEffect">
                                  <p:stCondLst>
                                    <p:cond delay="0"/>
                                  </p:stCondLst>
                                  <p:childTnLst>
                                    <p:set>
                                      <p:cBhvr>
                                        <p:cTn id="52" dur="1" fill="hold">
                                          <p:stCondLst>
                                            <p:cond delay="0"/>
                                          </p:stCondLst>
                                        </p:cTn>
                                        <p:tgtEl>
                                          <p:spTgt spid="18442"/>
                                        </p:tgtEl>
                                        <p:attrNameLst>
                                          <p:attrName>style.visibility</p:attrName>
                                        </p:attrNameLst>
                                      </p:cBhvr>
                                      <p:to>
                                        <p:strVal val="visible"/>
                                      </p:to>
                                    </p:set>
                                    <p:animEffect transition="in" filter="wipe(left)">
                                      <p:cBhvr>
                                        <p:cTn id="53" dur="300"/>
                                        <p:tgtEl>
                                          <p:spTgt spid="18442"/>
                                        </p:tgtEl>
                                      </p:cBhvr>
                                    </p:animEffect>
                                  </p:childTnLst>
                                </p:cTn>
                              </p:par>
                            </p:childTnLst>
                          </p:cTn>
                        </p:par>
                        <p:par>
                          <p:cTn id="54" fill="hold">
                            <p:stCondLst>
                              <p:cond delay="4480"/>
                            </p:stCondLst>
                            <p:childTnLst>
                              <p:par>
                                <p:cTn id="55" presetID="22" presetClass="entr" presetSubtype="2" fill="hold" nodeType="afterEffect">
                                  <p:stCondLst>
                                    <p:cond delay="0"/>
                                  </p:stCondLst>
                                  <p:childTnLst>
                                    <p:set>
                                      <p:cBhvr>
                                        <p:cTn id="56" dur="1" fill="hold">
                                          <p:stCondLst>
                                            <p:cond delay="0"/>
                                          </p:stCondLst>
                                        </p:cTn>
                                        <p:tgtEl>
                                          <p:spTgt spid="18443"/>
                                        </p:tgtEl>
                                        <p:attrNameLst>
                                          <p:attrName>style.visibility</p:attrName>
                                        </p:attrNameLst>
                                      </p:cBhvr>
                                      <p:to>
                                        <p:strVal val="visible"/>
                                      </p:to>
                                    </p:set>
                                    <p:animEffect transition="in" filter="wipe(right)">
                                      <p:cBhvr>
                                        <p:cTn id="57" dur="400"/>
                                        <p:tgtEl>
                                          <p:spTgt spid="18443"/>
                                        </p:tgtEl>
                                      </p:cBhvr>
                                    </p:animEffect>
                                  </p:childTnLst>
                                </p:cTn>
                              </p:par>
                            </p:childTnLst>
                          </p:cTn>
                        </p:par>
                        <p:par>
                          <p:cTn id="58" fill="hold">
                            <p:stCondLst>
                              <p:cond delay="4980"/>
                            </p:stCondLst>
                            <p:childTnLst>
                              <p:par>
                                <p:cTn id="59" presetID="31" presetClass="entr" presetSubtype="0" fill="hold" grpId="0" nodeType="afterEffect">
                                  <p:stCondLst>
                                    <p:cond delay="0"/>
                                  </p:stCondLst>
                                  <p:childTnLst>
                                    <p:set>
                                      <p:cBhvr>
                                        <p:cTn id="60" dur="1" fill="hold">
                                          <p:stCondLst>
                                            <p:cond delay="0"/>
                                          </p:stCondLst>
                                        </p:cTn>
                                        <p:tgtEl>
                                          <p:spTgt spid="18448"/>
                                        </p:tgtEl>
                                        <p:attrNameLst>
                                          <p:attrName>style.visibility</p:attrName>
                                        </p:attrNameLst>
                                      </p:cBhvr>
                                      <p:to>
                                        <p:strVal val="visible"/>
                                      </p:to>
                                    </p:set>
                                    <p:anim calcmode="lin" valueType="num">
                                      <p:cBhvr>
                                        <p:cTn id="61" dur="300" fill="hold"/>
                                        <p:tgtEl>
                                          <p:spTgt spid="18448"/>
                                        </p:tgtEl>
                                        <p:attrNameLst>
                                          <p:attrName>ppt_w</p:attrName>
                                        </p:attrNameLst>
                                      </p:cBhvr>
                                      <p:tavLst>
                                        <p:tav tm="0">
                                          <p:val>
                                            <p:fltVal val="0"/>
                                          </p:val>
                                        </p:tav>
                                        <p:tav tm="100000">
                                          <p:val>
                                            <p:strVal val="#ppt_w"/>
                                          </p:val>
                                        </p:tav>
                                      </p:tavLst>
                                    </p:anim>
                                    <p:anim calcmode="lin" valueType="num">
                                      <p:cBhvr>
                                        <p:cTn id="62" dur="300" fill="hold"/>
                                        <p:tgtEl>
                                          <p:spTgt spid="18448"/>
                                        </p:tgtEl>
                                        <p:attrNameLst>
                                          <p:attrName>ppt_h</p:attrName>
                                        </p:attrNameLst>
                                      </p:cBhvr>
                                      <p:tavLst>
                                        <p:tav tm="0">
                                          <p:val>
                                            <p:fltVal val="0"/>
                                          </p:val>
                                        </p:tav>
                                        <p:tav tm="100000">
                                          <p:val>
                                            <p:strVal val="#ppt_h"/>
                                          </p:val>
                                        </p:tav>
                                      </p:tavLst>
                                    </p:anim>
                                    <p:anim calcmode="lin" valueType="num">
                                      <p:cBhvr>
                                        <p:cTn id="63" dur="300" fill="hold"/>
                                        <p:tgtEl>
                                          <p:spTgt spid="18448"/>
                                        </p:tgtEl>
                                        <p:attrNameLst>
                                          <p:attrName>style.rotation</p:attrName>
                                        </p:attrNameLst>
                                      </p:cBhvr>
                                      <p:tavLst>
                                        <p:tav tm="0">
                                          <p:val>
                                            <p:fltVal val="90"/>
                                          </p:val>
                                        </p:tav>
                                        <p:tav tm="100000">
                                          <p:val>
                                            <p:fltVal val="0"/>
                                          </p:val>
                                        </p:tav>
                                      </p:tavLst>
                                    </p:anim>
                                    <p:animEffect transition="in" filter="fade">
                                      <p:cBhvr>
                                        <p:cTn id="64" dur="300"/>
                                        <p:tgtEl>
                                          <p:spTgt spid="18448"/>
                                        </p:tgtEl>
                                      </p:cBhvr>
                                    </p:animEffect>
                                  </p:childTnLst>
                                </p:cTn>
                              </p:par>
                            </p:childTnLst>
                          </p:cTn>
                        </p:par>
                        <p:par>
                          <p:cTn id="65" fill="hold">
                            <p:stCondLst>
                              <p:cond delay="5480"/>
                            </p:stCondLst>
                            <p:childTnLst>
                              <p:par>
                                <p:cTn id="66" presetID="22" presetClass="entr" presetSubtype="1" fill="hold" grpId="0" nodeType="after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up)">
                                      <p:cBhvr>
                                        <p:cTn id="68" dur="500"/>
                                        <p:tgtEl>
                                          <p:spTgt spid="18451"/>
                                        </p:tgtEl>
                                      </p:cBhvr>
                                    </p:animEffect>
                                  </p:childTnLst>
                                </p:cTn>
                              </p:par>
                            </p:childTnLst>
                          </p:cTn>
                        </p:par>
                        <p:par>
                          <p:cTn id="69" fill="hold">
                            <p:stCondLst>
                              <p:cond delay="5980"/>
                            </p:stCondLst>
                            <p:childTnLst>
                              <p:par>
                                <p:cTn id="70" presetID="22" presetClass="entr" presetSubtype="8" fill="hold" nodeType="after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300"/>
                                        <p:tgtEl>
                                          <p:spTgt spid="18444"/>
                                        </p:tgtEl>
                                      </p:cBhvr>
                                    </p:animEffect>
                                  </p:childTnLst>
                                </p:cTn>
                              </p:par>
                            </p:childTnLst>
                          </p:cTn>
                        </p:par>
                        <p:par>
                          <p:cTn id="73" fill="hold">
                            <p:stCondLst>
                              <p:cond delay="6480"/>
                            </p:stCondLst>
                            <p:childTnLst>
                              <p:par>
                                <p:cTn id="74" presetID="22" presetClass="entr" presetSubtype="2" fill="hold" nodeType="afterEffect">
                                  <p:stCondLst>
                                    <p:cond delay="0"/>
                                  </p:stCondLst>
                                  <p:childTnLst>
                                    <p:set>
                                      <p:cBhvr>
                                        <p:cTn id="75" dur="1" fill="hold">
                                          <p:stCondLst>
                                            <p:cond delay="0"/>
                                          </p:stCondLst>
                                        </p:cTn>
                                        <p:tgtEl>
                                          <p:spTgt spid="18445"/>
                                        </p:tgtEl>
                                        <p:attrNameLst>
                                          <p:attrName>style.visibility</p:attrName>
                                        </p:attrNameLst>
                                      </p:cBhvr>
                                      <p:to>
                                        <p:strVal val="visible"/>
                                      </p:to>
                                    </p:set>
                                    <p:animEffect transition="in" filter="wipe(right)">
                                      <p:cBhvr>
                                        <p:cTn id="76" dur="400"/>
                                        <p:tgtEl>
                                          <p:spTgt spid="18445"/>
                                        </p:tgtEl>
                                      </p:cBhvr>
                                    </p:animEffect>
                                  </p:childTnLst>
                                </p:cTn>
                              </p:par>
                            </p:childTnLst>
                          </p:cTn>
                        </p:par>
                        <p:par>
                          <p:cTn id="77" fill="hold">
                            <p:stCondLst>
                              <p:cond delay="6980"/>
                            </p:stCondLst>
                            <p:childTnLst>
                              <p:par>
                                <p:cTn id="78" presetID="31" presetClass="entr" presetSubtype="0" fill="hold" grpId="0" nodeType="afterEffect">
                                  <p:stCondLst>
                                    <p:cond delay="0"/>
                                  </p:stCondLst>
                                  <p:childTnLst>
                                    <p:set>
                                      <p:cBhvr>
                                        <p:cTn id="79" dur="1" fill="hold">
                                          <p:stCondLst>
                                            <p:cond delay="0"/>
                                          </p:stCondLst>
                                        </p:cTn>
                                        <p:tgtEl>
                                          <p:spTgt spid="18449"/>
                                        </p:tgtEl>
                                        <p:attrNameLst>
                                          <p:attrName>style.visibility</p:attrName>
                                        </p:attrNameLst>
                                      </p:cBhvr>
                                      <p:to>
                                        <p:strVal val="visible"/>
                                      </p:to>
                                    </p:set>
                                    <p:anim calcmode="lin" valueType="num">
                                      <p:cBhvr>
                                        <p:cTn id="80" dur="300" fill="hold"/>
                                        <p:tgtEl>
                                          <p:spTgt spid="18449"/>
                                        </p:tgtEl>
                                        <p:attrNameLst>
                                          <p:attrName>ppt_w</p:attrName>
                                        </p:attrNameLst>
                                      </p:cBhvr>
                                      <p:tavLst>
                                        <p:tav tm="0">
                                          <p:val>
                                            <p:fltVal val="0"/>
                                          </p:val>
                                        </p:tav>
                                        <p:tav tm="100000">
                                          <p:val>
                                            <p:strVal val="#ppt_w"/>
                                          </p:val>
                                        </p:tav>
                                      </p:tavLst>
                                    </p:anim>
                                    <p:anim calcmode="lin" valueType="num">
                                      <p:cBhvr>
                                        <p:cTn id="81" dur="300" fill="hold"/>
                                        <p:tgtEl>
                                          <p:spTgt spid="18449"/>
                                        </p:tgtEl>
                                        <p:attrNameLst>
                                          <p:attrName>ppt_h</p:attrName>
                                        </p:attrNameLst>
                                      </p:cBhvr>
                                      <p:tavLst>
                                        <p:tav tm="0">
                                          <p:val>
                                            <p:fltVal val="0"/>
                                          </p:val>
                                        </p:tav>
                                        <p:tav tm="100000">
                                          <p:val>
                                            <p:strVal val="#ppt_h"/>
                                          </p:val>
                                        </p:tav>
                                      </p:tavLst>
                                    </p:anim>
                                    <p:anim calcmode="lin" valueType="num">
                                      <p:cBhvr>
                                        <p:cTn id="82" dur="300" fill="hold"/>
                                        <p:tgtEl>
                                          <p:spTgt spid="18449"/>
                                        </p:tgtEl>
                                        <p:attrNameLst>
                                          <p:attrName>style.rotation</p:attrName>
                                        </p:attrNameLst>
                                      </p:cBhvr>
                                      <p:tavLst>
                                        <p:tav tm="0">
                                          <p:val>
                                            <p:fltVal val="90"/>
                                          </p:val>
                                        </p:tav>
                                        <p:tav tm="100000">
                                          <p:val>
                                            <p:fltVal val="0"/>
                                          </p:val>
                                        </p:tav>
                                      </p:tavLst>
                                    </p:anim>
                                    <p:animEffect transition="in" filter="fade">
                                      <p:cBhvr>
                                        <p:cTn id="83" dur="300"/>
                                        <p:tgtEl>
                                          <p:spTgt spid="18449"/>
                                        </p:tgtEl>
                                      </p:cBhvr>
                                    </p:animEffect>
                                  </p:childTnLst>
                                </p:cTn>
                              </p:par>
                            </p:childTnLst>
                          </p:cTn>
                        </p:par>
                        <p:par>
                          <p:cTn id="84" fill="hold">
                            <p:stCondLst>
                              <p:cond delay="7480"/>
                            </p:stCondLst>
                            <p:childTnLst>
                              <p:par>
                                <p:cTn id="85" presetID="22" presetClass="entr" presetSubtype="1" fill="hold" grpId="0" nodeType="afterEffect">
                                  <p:stCondLst>
                                    <p:cond delay="0"/>
                                  </p:stCondLst>
                                  <p:childTnLst>
                                    <p:set>
                                      <p:cBhvr>
                                        <p:cTn id="86" dur="1" fill="hold">
                                          <p:stCondLst>
                                            <p:cond delay="0"/>
                                          </p:stCondLst>
                                        </p:cTn>
                                        <p:tgtEl>
                                          <p:spTgt spid="18452"/>
                                        </p:tgtEl>
                                        <p:attrNameLst>
                                          <p:attrName>style.visibility</p:attrName>
                                        </p:attrNameLst>
                                      </p:cBhvr>
                                      <p:to>
                                        <p:strVal val="visible"/>
                                      </p:to>
                                    </p:set>
                                    <p:animEffect transition="in" filter="wipe(up)">
                                      <p:cBhvr>
                                        <p:cTn id="87" dur="500"/>
                                        <p:tgtEl>
                                          <p:spTgt spid="18452"/>
                                        </p:tgtEl>
                                      </p:cBhvr>
                                    </p:animEffect>
                                  </p:childTnLst>
                                </p:cTn>
                              </p:par>
                            </p:childTnLst>
                          </p:cTn>
                        </p:par>
                        <p:par>
                          <p:cTn id="88" fill="hold">
                            <p:stCondLst>
                              <p:cond delay="7980"/>
                            </p:stCondLst>
                            <p:childTnLst>
                              <p:par>
                                <p:cTn id="89" presetID="22" presetClass="entr" presetSubtype="8" fill="hold" nodeType="afterEffect">
                                  <p:stCondLst>
                                    <p:cond delay="0"/>
                                  </p:stCondLst>
                                  <p:childTnLst>
                                    <p:set>
                                      <p:cBhvr>
                                        <p:cTn id="90" dur="1" fill="hold">
                                          <p:stCondLst>
                                            <p:cond delay="0"/>
                                          </p:stCondLst>
                                        </p:cTn>
                                        <p:tgtEl>
                                          <p:spTgt spid="18446"/>
                                        </p:tgtEl>
                                        <p:attrNameLst>
                                          <p:attrName>style.visibility</p:attrName>
                                        </p:attrNameLst>
                                      </p:cBhvr>
                                      <p:to>
                                        <p:strVal val="visible"/>
                                      </p:to>
                                    </p:set>
                                    <p:animEffect transition="in" filter="wipe(left)">
                                      <p:cBhvr>
                                        <p:cTn id="91" dur="300"/>
                                        <p:tgtEl>
                                          <p:spTgt spid="18446"/>
                                        </p:tgtEl>
                                      </p:cBhvr>
                                    </p:animEffect>
                                  </p:childTnLst>
                                </p:cTn>
                              </p:par>
                            </p:childTnLst>
                          </p:cTn>
                        </p:par>
                        <p:par>
                          <p:cTn id="92" fill="hold">
                            <p:stCondLst>
                              <p:cond delay="8480"/>
                            </p:stCondLst>
                            <p:childTnLst>
                              <p:par>
                                <p:cTn id="93" presetID="22" presetClass="entr" presetSubtype="2" fill="hold" nodeType="afterEffect">
                                  <p:stCondLst>
                                    <p:cond delay="0"/>
                                  </p:stCondLst>
                                  <p:childTnLst>
                                    <p:set>
                                      <p:cBhvr>
                                        <p:cTn id="94" dur="1" fill="hold">
                                          <p:stCondLst>
                                            <p:cond delay="0"/>
                                          </p:stCondLst>
                                        </p:cTn>
                                        <p:tgtEl>
                                          <p:spTgt spid="18447"/>
                                        </p:tgtEl>
                                        <p:attrNameLst>
                                          <p:attrName>style.visibility</p:attrName>
                                        </p:attrNameLst>
                                      </p:cBhvr>
                                      <p:to>
                                        <p:strVal val="visible"/>
                                      </p:to>
                                    </p:set>
                                    <p:animEffect transition="in" filter="wipe(right)">
                                      <p:cBhvr>
                                        <p:cTn id="95" dur="400"/>
                                        <p:tgtEl>
                                          <p:spTgt spid="18447"/>
                                        </p:tgtEl>
                                      </p:cBhvr>
                                    </p:animEffect>
                                  </p:childTnLst>
                                </p:cTn>
                              </p:par>
                            </p:childTnLst>
                          </p:cTn>
                        </p:par>
                        <p:par>
                          <p:cTn id="96" fill="hold">
                            <p:stCondLst>
                              <p:cond delay="8980"/>
                            </p:stCondLst>
                            <p:childTnLst>
                              <p:par>
                                <p:cTn id="97" presetID="31" presetClass="entr" presetSubtype="0" fill="hold" grpId="0" nodeType="afterEffect">
                                  <p:stCondLst>
                                    <p:cond delay="0"/>
                                  </p:stCondLst>
                                  <p:childTnLst>
                                    <p:set>
                                      <p:cBhvr>
                                        <p:cTn id="98" dur="1" fill="hold">
                                          <p:stCondLst>
                                            <p:cond delay="0"/>
                                          </p:stCondLst>
                                        </p:cTn>
                                        <p:tgtEl>
                                          <p:spTgt spid="18450"/>
                                        </p:tgtEl>
                                        <p:attrNameLst>
                                          <p:attrName>style.visibility</p:attrName>
                                        </p:attrNameLst>
                                      </p:cBhvr>
                                      <p:to>
                                        <p:strVal val="visible"/>
                                      </p:to>
                                    </p:set>
                                    <p:anim calcmode="lin" valueType="num">
                                      <p:cBhvr>
                                        <p:cTn id="99" dur="300" fill="hold"/>
                                        <p:tgtEl>
                                          <p:spTgt spid="18450"/>
                                        </p:tgtEl>
                                        <p:attrNameLst>
                                          <p:attrName>ppt_w</p:attrName>
                                        </p:attrNameLst>
                                      </p:cBhvr>
                                      <p:tavLst>
                                        <p:tav tm="0">
                                          <p:val>
                                            <p:fltVal val="0"/>
                                          </p:val>
                                        </p:tav>
                                        <p:tav tm="100000">
                                          <p:val>
                                            <p:strVal val="#ppt_w"/>
                                          </p:val>
                                        </p:tav>
                                      </p:tavLst>
                                    </p:anim>
                                    <p:anim calcmode="lin" valueType="num">
                                      <p:cBhvr>
                                        <p:cTn id="100" dur="300" fill="hold"/>
                                        <p:tgtEl>
                                          <p:spTgt spid="18450"/>
                                        </p:tgtEl>
                                        <p:attrNameLst>
                                          <p:attrName>ppt_h</p:attrName>
                                        </p:attrNameLst>
                                      </p:cBhvr>
                                      <p:tavLst>
                                        <p:tav tm="0">
                                          <p:val>
                                            <p:fltVal val="0"/>
                                          </p:val>
                                        </p:tav>
                                        <p:tav tm="100000">
                                          <p:val>
                                            <p:strVal val="#ppt_h"/>
                                          </p:val>
                                        </p:tav>
                                      </p:tavLst>
                                    </p:anim>
                                    <p:anim calcmode="lin" valueType="num">
                                      <p:cBhvr>
                                        <p:cTn id="101" dur="300" fill="hold"/>
                                        <p:tgtEl>
                                          <p:spTgt spid="18450"/>
                                        </p:tgtEl>
                                        <p:attrNameLst>
                                          <p:attrName>style.rotation</p:attrName>
                                        </p:attrNameLst>
                                      </p:cBhvr>
                                      <p:tavLst>
                                        <p:tav tm="0">
                                          <p:val>
                                            <p:fltVal val="90"/>
                                          </p:val>
                                        </p:tav>
                                        <p:tav tm="100000">
                                          <p:val>
                                            <p:fltVal val="0"/>
                                          </p:val>
                                        </p:tav>
                                      </p:tavLst>
                                    </p:anim>
                                    <p:animEffect transition="in" filter="fade">
                                      <p:cBhvr>
                                        <p:cTn id="102" dur="300"/>
                                        <p:tgtEl>
                                          <p:spTgt spid="18450"/>
                                        </p:tgtEl>
                                      </p:cBhvr>
                                    </p:animEffect>
                                  </p:childTnLst>
                                </p:cTn>
                              </p:par>
                            </p:childTnLst>
                          </p:cTn>
                        </p:par>
                        <p:par>
                          <p:cTn id="103" fill="hold">
                            <p:stCondLst>
                              <p:cond delay="9480"/>
                            </p:stCondLst>
                            <p:childTnLst>
                              <p:par>
                                <p:cTn id="104" presetID="22" presetClass="entr" presetSubtype="1" fill="hold" grpId="0" nodeType="afterEffect">
                                  <p:stCondLst>
                                    <p:cond delay="0"/>
                                  </p:stCondLst>
                                  <p:childTnLst>
                                    <p:set>
                                      <p:cBhvr>
                                        <p:cTn id="105" dur="1" fill="hold">
                                          <p:stCondLst>
                                            <p:cond delay="0"/>
                                          </p:stCondLst>
                                        </p:cTn>
                                        <p:tgtEl>
                                          <p:spTgt spid="18453"/>
                                        </p:tgtEl>
                                        <p:attrNameLst>
                                          <p:attrName>style.visibility</p:attrName>
                                        </p:attrNameLst>
                                      </p:cBhvr>
                                      <p:to>
                                        <p:strVal val="visible"/>
                                      </p:to>
                                    </p:set>
                                    <p:animEffect transition="in" filter="wipe(up)">
                                      <p:cBhvr>
                                        <p:cTn id="10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7" grpId="0" animBg="1"/>
      <p:bldP spid="18439" grpId="0"/>
      <p:bldP spid="18440" grpId="0"/>
      <p:bldP spid="18441" grpId="0"/>
      <p:bldP spid="18448" grpId="0"/>
      <p:bldP spid="18449" grpId="0"/>
      <p:bldP spid="18450" grpId="0"/>
      <p:bldP spid="18451" grpId="0"/>
      <p:bldP spid="18452" grpId="0"/>
      <p:bldP spid="184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2.2 </a:t>
            </a:r>
            <a:r>
              <a:rPr lang="zh-CN" altLang="en-US" sz="3000" b="1" dirty="0">
                <a:solidFill>
                  <a:schemeClr val="accent1"/>
                </a:solidFill>
                <a:latin typeface="微软雅黑" panose="020B0503020204020204" pitchFamily="34" charset="-122"/>
                <a:ea typeface="微软雅黑" panose="020B0503020204020204" pitchFamily="34" charset="-122"/>
              </a:rPr>
              <a:t>研究思路</a:t>
            </a:r>
          </a:p>
        </p:txBody>
      </p:sp>
      <p:sp>
        <p:nvSpPr>
          <p:cNvPr id="1945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9460" name="Freeform 13"/>
          <p:cNvSpPr/>
          <p:nvPr/>
        </p:nvSpPr>
        <p:spPr>
          <a:xfrm>
            <a:off x="9939338" y="2349500"/>
            <a:ext cx="919162" cy="2638425"/>
          </a:xfrm>
          <a:custGeom>
            <a:avLst/>
            <a:gdLst/>
            <a:ahLst/>
            <a:cxnLst>
              <a:cxn ang="0">
                <a:pos x="2147483647" y="2147483647"/>
              </a:cxn>
              <a:cxn ang="0">
                <a:pos x="2147483647" y="2147483647"/>
              </a:cxn>
              <a:cxn ang="0">
                <a:pos x="0" y="2147483647"/>
              </a:cxn>
              <a:cxn ang="0">
                <a:pos x="0" y="0"/>
              </a:cxn>
              <a:cxn ang="0">
                <a:pos x="2147483647" y="2147483647"/>
              </a:cxn>
            </a:cxnLst>
            <a:rect l="0" t="0" r="0" b="0"/>
            <a:pathLst>
              <a:path w="1141" h="3278">
                <a:moveTo>
                  <a:pt x="1141" y="1140"/>
                </a:moveTo>
                <a:lnTo>
                  <a:pt x="1141" y="2138"/>
                </a:lnTo>
                <a:lnTo>
                  <a:pt x="0" y="3278"/>
                </a:lnTo>
                <a:lnTo>
                  <a:pt x="0" y="0"/>
                </a:lnTo>
                <a:lnTo>
                  <a:pt x="1141" y="1140"/>
                </a:lnTo>
                <a:close/>
              </a:path>
            </a:pathLst>
          </a:custGeom>
          <a:solidFill>
            <a:schemeClr val="accent1"/>
          </a:solidFill>
          <a:ln w="9525">
            <a:noFill/>
          </a:ln>
        </p:spPr>
        <p:txBody>
          <a:bodyPr/>
          <a:lstStyle/>
          <a:p>
            <a:endParaRPr lang="zh-CN" altLang="en-US"/>
          </a:p>
        </p:txBody>
      </p:sp>
      <p:sp>
        <p:nvSpPr>
          <p:cNvPr id="19461" name="Freeform 14"/>
          <p:cNvSpPr/>
          <p:nvPr/>
        </p:nvSpPr>
        <p:spPr>
          <a:xfrm>
            <a:off x="965200" y="3906838"/>
            <a:ext cx="9893300" cy="1244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Lst>
            <a:rect l="0" t="0" r="0" b="0"/>
            <a:pathLst>
              <a:path w="12294" h="1546">
                <a:moveTo>
                  <a:pt x="523" y="203"/>
                </a:moveTo>
                <a:lnTo>
                  <a:pt x="12294" y="203"/>
                </a:lnTo>
                <a:lnTo>
                  <a:pt x="11153" y="1343"/>
                </a:lnTo>
                <a:lnTo>
                  <a:pt x="523" y="1343"/>
                </a:lnTo>
                <a:lnTo>
                  <a:pt x="523" y="1546"/>
                </a:lnTo>
                <a:lnTo>
                  <a:pt x="261" y="1159"/>
                </a:lnTo>
                <a:lnTo>
                  <a:pt x="0" y="773"/>
                </a:lnTo>
                <a:lnTo>
                  <a:pt x="261" y="387"/>
                </a:lnTo>
                <a:lnTo>
                  <a:pt x="523" y="0"/>
                </a:lnTo>
                <a:lnTo>
                  <a:pt x="523" y="203"/>
                </a:lnTo>
                <a:close/>
              </a:path>
            </a:pathLst>
          </a:custGeom>
          <a:solidFill>
            <a:srgbClr val="113E6A"/>
          </a:solidFill>
          <a:ln w="9525">
            <a:noFill/>
          </a:ln>
        </p:spPr>
        <p:txBody>
          <a:bodyPr/>
          <a:lstStyle/>
          <a:p>
            <a:endParaRPr lang="zh-CN" altLang="en-US"/>
          </a:p>
        </p:txBody>
      </p:sp>
      <p:sp>
        <p:nvSpPr>
          <p:cNvPr id="19462" name="Freeform 15"/>
          <p:cNvSpPr/>
          <p:nvPr/>
        </p:nvSpPr>
        <p:spPr>
          <a:xfrm>
            <a:off x="974725" y="2349500"/>
            <a:ext cx="9883775" cy="915988"/>
          </a:xfrm>
          <a:custGeom>
            <a:avLst/>
            <a:gdLst/>
            <a:ahLst/>
            <a:cxnLst>
              <a:cxn ang="0">
                <a:pos x="0" y="0"/>
              </a:cxn>
              <a:cxn ang="0">
                <a:pos x="2147483647" y="0"/>
              </a:cxn>
              <a:cxn ang="0">
                <a:pos x="2147483647" y="2147483647"/>
              </a:cxn>
              <a:cxn ang="0">
                <a:pos x="0" y="2147483647"/>
              </a:cxn>
              <a:cxn ang="0">
                <a:pos x="2147483647" y="2147483647"/>
              </a:cxn>
              <a:cxn ang="0">
                <a:pos x="0" y="0"/>
              </a:cxn>
            </a:cxnLst>
            <a:rect l="0" t="0" r="0" b="0"/>
            <a:pathLst>
              <a:path w="12281" h="1140">
                <a:moveTo>
                  <a:pt x="0" y="0"/>
                </a:moveTo>
                <a:lnTo>
                  <a:pt x="11140" y="0"/>
                </a:lnTo>
                <a:lnTo>
                  <a:pt x="12281" y="1140"/>
                </a:lnTo>
                <a:lnTo>
                  <a:pt x="0" y="1140"/>
                </a:lnTo>
                <a:lnTo>
                  <a:pt x="570" y="570"/>
                </a:lnTo>
                <a:lnTo>
                  <a:pt x="0" y="0"/>
                </a:lnTo>
                <a:close/>
              </a:path>
            </a:pathLst>
          </a:custGeom>
          <a:solidFill>
            <a:srgbClr val="113E6A"/>
          </a:solidFill>
          <a:ln w="9525">
            <a:noFill/>
          </a:ln>
        </p:spPr>
        <p:txBody>
          <a:bodyPr/>
          <a:lstStyle/>
          <a:p>
            <a:endParaRPr lang="zh-CN" altLang="en-US"/>
          </a:p>
        </p:txBody>
      </p:sp>
      <p:sp>
        <p:nvSpPr>
          <p:cNvPr id="19463" name="Oval 17"/>
          <p:cNvSpPr/>
          <p:nvPr/>
        </p:nvSpPr>
        <p:spPr>
          <a:xfrm>
            <a:off x="2287588" y="2552700"/>
            <a:ext cx="509587"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1</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4" name="TextBox 7"/>
          <p:cNvSpPr txBox="1"/>
          <p:nvPr/>
        </p:nvSpPr>
        <p:spPr>
          <a:xfrm>
            <a:off x="1635125" y="1025525"/>
            <a:ext cx="1920875" cy="830997"/>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亮亮图文旗舰店</a:t>
            </a:r>
          </a:p>
          <a:p>
            <a:pPr algn="just"/>
            <a:r>
              <a:rPr lang="en-US" altLang="zh-CN" sz="1600" dirty="0">
                <a:solidFill>
                  <a:schemeClr val="accent1"/>
                </a:solidFill>
                <a:latin typeface="微软雅黑" panose="020B0503020204020204" pitchFamily="34" charset="-122"/>
                <a:ea typeface="微软雅黑" panose="020B0503020204020204" pitchFamily="34" charset="-122"/>
              </a:rPr>
              <a:t>https://liangliangtuwen.tmall.com</a:t>
            </a:r>
          </a:p>
        </p:txBody>
      </p:sp>
      <p:sp>
        <p:nvSpPr>
          <p:cNvPr id="19465" name="Oval 17"/>
          <p:cNvSpPr/>
          <p:nvPr/>
        </p:nvSpPr>
        <p:spPr>
          <a:xfrm>
            <a:off x="5187950" y="2552700"/>
            <a:ext cx="509588"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2</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6" name="Oval 17"/>
          <p:cNvSpPr/>
          <p:nvPr/>
        </p:nvSpPr>
        <p:spPr>
          <a:xfrm>
            <a:off x="8172450" y="2552700"/>
            <a:ext cx="509588"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3</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7" name="Oval 17"/>
          <p:cNvSpPr/>
          <p:nvPr/>
        </p:nvSpPr>
        <p:spPr>
          <a:xfrm>
            <a:off x="2287588" y="4275138"/>
            <a:ext cx="509587"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6</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8" name="Oval 17"/>
          <p:cNvSpPr/>
          <p:nvPr/>
        </p:nvSpPr>
        <p:spPr>
          <a:xfrm>
            <a:off x="5187950" y="4275138"/>
            <a:ext cx="509588"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5</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9" name="Oval 17"/>
          <p:cNvSpPr/>
          <p:nvPr/>
        </p:nvSpPr>
        <p:spPr>
          <a:xfrm>
            <a:off x="8172450" y="4275138"/>
            <a:ext cx="509588"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4</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70" name="TextBox 14"/>
          <p:cNvSpPr txBox="1"/>
          <p:nvPr/>
        </p:nvSpPr>
        <p:spPr>
          <a:xfrm>
            <a:off x="4483100" y="1025525"/>
            <a:ext cx="1919288" cy="1323975"/>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1" name="TextBox 15"/>
          <p:cNvSpPr txBox="1"/>
          <p:nvPr/>
        </p:nvSpPr>
        <p:spPr>
          <a:xfrm>
            <a:off x="7466013" y="1025525"/>
            <a:ext cx="1920875" cy="1323975"/>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2" name="TextBox 16"/>
          <p:cNvSpPr txBox="1"/>
          <p:nvPr/>
        </p:nvSpPr>
        <p:spPr>
          <a:xfrm>
            <a:off x="1635125" y="5151438"/>
            <a:ext cx="1920875" cy="1322387"/>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3" name="TextBox 17"/>
          <p:cNvSpPr txBox="1"/>
          <p:nvPr/>
        </p:nvSpPr>
        <p:spPr>
          <a:xfrm>
            <a:off x="4483100" y="5151438"/>
            <a:ext cx="1919288" cy="1322387"/>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4" name="TextBox 18"/>
          <p:cNvSpPr txBox="1"/>
          <p:nvPr/>
        </p:nvSpPr>
        <p:spPr>
          <a:xfrm>
            <a:off x="7466013" y="5151438"/>
            <a:ext cx="1920875" cy="1322387"/>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p:stCondLst>
                              <p:cond delay="980"/>
                            </p:stCondLst>
                            <p:childTnLst>
                              <p:par>
                                <p:cTn id="20" presetID="22" presetClass="entr" presetSubtype="8" fill="hold" nodeType="after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1000"/>
                                        <p:tgtEl>
                                          <p:spTgt spid="19462"/>
                                        </p:tgtEl>
                                      </p:cBhvr>
                                    </p:animEffect>
                                  </p:childTnLst>
                                </p:cTn>
                              </p:par>
                            </p:childTnLst>
                          </p:cTn>
                        </p:par>
                        <p:par>
                          <p:cTn id="23" fill="hold">
                            <p:stCondLst>
                              <p:cond delay="1980"/>
                            </p:stCondLst>
                            <p:childTnLst>
                              <p:par>
                                <p:cTn id="24" presetID="22" presetClass="entr" presetSubtype="1" fill="hold" nodeType="afterEffect">
                                  <p:stCondLst>
                                    <p:cond delay="0"/>
                                  </p:stCondLst>
                                  <p:childTnLst>
                                    <p:set>
                                      <p:cBhvr>
                                        <p:cTn id="25" dur="1" fill="hold">
                                          <p:stCondLst>
                                            <p:cond delay="0"/>
                                          </p:stCondLst>
                                        </p:cTn>
                                        <p:tgtEl>
                                          <p:spTgt spid="19460"/>
                                        </p:tgtEl>
                                        <p:attrNameLst>
                                          <p:attrName>style.visibility</p:attrName>
                                        </p:attrNameLst>
                                      </p:cBhvr>
                                      <p:to>
                                        <p:strVal val="visible"/>
                                      </p:to>
                                    </p:set>
                                    <p:animEffect transition="in" filter="wipe(up)">
                                      <p:cBhvr>
                                        <p:cTn id="26" dur="500"/>
                                        <p:tgtEl>
                                          <p:spTgt spid="19460"/>
                                        </p:tgtEl>
                                      </p:cBhvr>
                                    </p:animEffect>
                                  </p:childTnLst>
                                </p:cTn>
                              </p:par>
                            </p:childTnLst>
                          </p:cTn>
                        </p:par>
                        <p:par>
                          <p:cTn id="27" fill="hold">
                            <p:stCondLst>
                              <p:cond delay="2480"/>
                            </p:stCondLst>
                            <p:childTnLst>
                              <p:par>
                                <p:cTn id="28" presetID="22" presetClass="entr" presetSubtype="2" fill="hold" nodeType="afterEffect">
                                  <p:stCondLst>
                                    <p:cond delay="0"/>
                                  </p:stCondLst>
                                  <p:childTnLst>
                                    <p:set>
                                      <p:cBhvr>
                                        <p:cTn id="29" dur="1" fill="hold">
                                          <p:stCondLst>
                                            <p:cond delay="0"/>
                                          </p:stCondLst>
                                        </p:cTn>
                                        <p:tgtEl>
                                          <p:spTgt spid="19461"/>
                                        </p:tgtEl>
                                        <p:attrNameLst>
                                          <p:attrName>style.visibility</p:attrName>
                                        </p:attrNameLst>
                                      </p:cBhvr>
                                      <p:to>
                                        <p:strVal val="visible"/>
                                      </p:to>
                                    </p:set>
                                    <p:animEffect transition="in" filter="wipe(right)">
                                      <p:cBhvr>
                                        <p:cTn id="30" dur="1000"/>
                                        <p:tgtEl>
                                          <p:spTgt spid="19461"/>
                                        </p:tgtEl>
                                      </p:cBhvr>
                                    </p:animEffect>
                                  </p:childTnLst>
                                </p:cTn>
                              </p:par>
                            </p:childTnLst>
                          </p:cTn>
                        </p:par>
                        <p:par>
                          <p:cTn id="31" fill="hold">
                            <p:stCondLst>
                              <p:cond delay="3480"/>
                            </p:stCondLst>
                            <p:childTnLst>
                              <p:par>
                                <p:cTn id="32" presetID="2" presetClass="entr" presetSubtype="6" fill="hold" grpId="0" nodeType="afterEffect">
                                  <p:stCondLst>
                                    <p:cond delay="0"/>
                                  </p:stCondLst>
                                  <p:childTnLst>
                                    <p:set>
                                      <p:cBhvr>
                                        <p:cTn id="33" dur="1" fill="hold">
                                          <p:stCondLst>
                                            <p:cond delay="0"/>
                                          </p:stCondLst>
                                        </p:cTn>
                                        <p:tgtEl>
                                          <p:spTgt spid="19463"/>
                                        </p:tgtEl>
                                        <p:attrNameLst>
                                          <p:attrName>style.visibility</p:attrName>
                                        </p:attrNameLst>
                                      </p:cBhvr>
                                      <p:to>
                                        <p:strVal val="visible"/>
                                      </p:to>
                                    </p:set>
                                    <p:anim calcmode="lin" valueType="num">
                                      <p:cBhvr additive="base">
                                        <p:cTn id="34" dur="500" fill="hold"/>
                                        <p:tgtEl>
                                          <p:spTgt spid="19463"/>
                                        </p:tgtEl>
                                        <p:attrNameLst>
                                          <p:attrName>ppt_x</p:attrName>
                                        </p:attrNameLst>
                                      </p:cBhvr>
                                      <p:tavLst>
                                        <p:tav tm="0">
                                          <p:val>
                                            <p:strVal val="1+#ppt_w/2"/>
                                          </p:val>
                                        </p:tav>
                                        <p:tav tm="100000">
                                          <p:val>
                                            <p:strVal val="#ppt_x"/>
                                          </p:val>
                                        </p:tav>
                                      </p:tavLst>
                                    </p:anim>
                                    <p:anim calcmode="lin" valueType="num">
                                      <p:cBhvr additive="base">
                                        <p:cTn id="35" dur="500" fill="hold"/>
                                        <p:tgtEl>
                                          <p:spTgt spid="19463"/>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200"/>
                                  </p:stCondLst>
                                  <p:childTnLst>
                                    <p:set>
                                      <p:cBhvr>
                                        <p:cTn id="37" dur="1" fill="hold">
                                          <p:stCondLst>
                                            <p:cond delay="0"/>
                                          </p:stCondLst>
                                        </p:cTn>
                                        <p:tgtEl>
                                          <p:spTgt spid="19465"/>
                                        </p:tgtEl>
                                        <p:attrNameLst>
                                          <p:attrName>style.visibility</p:attrName>
                                        </p:attrNameLst>
                                      </p:cBhvr>
                                      <p:to>
                                        <p:strVal val="visible"/>
                                      </p:to>
                                    </p:set>
                                    <p:anim calcmode="lin" valueType="num">
                                      <p:cBhvr additive="base">
                                        <p:cTn id="38" dur="500" fill="hold"/>
                                        <p:tgtEl>
                                          <p:spTgt spid="19465"/>
                                        </p:tgtEl>
                                        <p:attrNameLst>
                                          <p:attrName>ppt_x</p:attrName>
                                        </p:attrNameLst>
                                      </p:cBhvr>
                                      <p:tavLst>
                                        <p:tav tm="0">
                                          <p:val>
                                            <p:strVal val="1+#ppt_w/2"/>
                                          </p:val>
                                        </p:tav>
                                        <p:tav tm="100000">
                                          <p:val>
                                            <p:strVal val="#ppt_x"/>
                                          </p:val>
                                        </p:tav>
                                      </p:tavLst>
                                    </p:anim>
                                    <p:anim calcmode="lin" valueType="num">
                                      <p:cBhvr additive="base">
                                        <p:cTn id="39" dur="500" fill="hold"/>
                                        <p:tgtEl>
                                          <p:spTgt spid="19465"/>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400"/>
                                  </p:stCondLst>
                                  <p:childTnLst>
                                    <p:set>
                                      <p:cBhvr>
                                        <p:cTn id="41" dur="1" fill="hold">
                                          <p:stCondLst>
                                            <p:cond delay="0"/>
                                          </p:stCondLst>
                                        </p:cTn>
                                        <p:tgtEl>
                                          <p:spTgt spid="19466"/>
                                        </p:tgtEl>
                                        <p:attrNameLst>
                                          <p:attrName>style.visibility</p:attrName>
                                        </p:attrNameLst>
                                      </p:cBhvr>
                                      <p:to>
                                        <p:strVal val="visible"/>
                                      </p:to>
                                    </p:set>
                                    <p:anim calcmode="lin" valueType="num">
                                      <p:cBhvr additive="base">
                                        <p:cTn id="42" dur="500" fill="hold"/>
                                        <p:tgtEl>
                                          <p:spTgt spid="19466"/>
                                        </p:tgtEl>
                                        <p:attrNameLst>
                                          <p:attrName>ppt_x</p:attrName>
                                        </p:attrNameLst>
                                      </p:cBhvr>
                                      <p:tavLst>
                                        <p:tav tm="0">
                                          <p:val>
                                            <p:strVal val="1+#ppt_w/2"/>
                                          </p:val>
                                        </p:tav>
                                        <p:tav tm="100000">
                                          <p:val>
                                            <p:strVal val="#ppt_x"/>
                                          </p:val>
                                        </p:tav>
                                      </p:tavLst>
                                    </p:anim>
                                    <p:anim calcmode="lin" valueType="num">
                                      <p:cBhvr additive="base">
                                        <p:cTn id="43" dur="500" fill="hold"/>
                                        <p:tgtEl>
                                          <p:spTgt spid="19466"/>
                                        </p:tgtEl>
                                        <p:attrNameLst>
                                          <p:attrName>ppt_y</p:attrName>
                                        </p:attrNameLst>
                                      </p:cBhvr>
                                      <p:tavLst>
                                        <p:tav tm="0">
                                          <p:val>
                                            <p:strVal val="1+#ppt_h/2"/>
                                          </p:val>
                                        </p:tav>
                                        <p:tav tm="100000">
                                          <p:val>
                                            <p:strVal val="#ppt_y"/>
                                          </p:val>
                                        </p:tav>
                                      </p:tavLst>
                                    </p:anim>
                                  </p:childTnLst>
                                </p:cTn>
                              </p:par>
                            </p:childTnLst>
                          </p:cTn>
                        </p:par>
                        <p:par>
                          <p:cTn id="44" fill="hold">
                            <p:stCondLst>
                              <p:cond delay="3980"/>
                            </p:stCondLst>
                            <p:childTnLst>
                              <p:par>
                                <p:cTn id="45" presetID="22" presetClass="entr" presetSubtype="4" fill="hold" grpId="0" nodeType="afterEffect">
                                  <p:stCondLst>
                                    <p:cond delay="0"/>
                                  </p:stCondLst>
                                  <p:childTnLst>
                                    <p:set>
                                      <p:cBhvr>
                                        <p:cTn id="46" dur="1" fill="hold">
                                          <p:stCondLst>
                                            <p:cond delay="0"/>
                                          </p:stCondLst>
                                        </p:cTn>
                                        <p:tgtEl>
                                          <p:spTgt spid="19464"/>
                                        </p:tgtEl>
                                        <p:attrNameLst>
                                          <p:attrName>style.visibility</p:attrName>
                                        </p:attrNameLst>
                                      </p:cBhvr>
                                      <p:to>
                                        <p:strVal val="visible"/>
                                      </p:to>
                                    </p:set>
                                    <p:animEffect transition="in" filter="wipe(down)">
                                      <p:cBhvr>
                                        <p:cTn id="47" dur="500"/>
                                        <p:tgtEl>
                                          <p:spTgt spid="19464"/>
                                        </p:tgtEl>
                                      </p:cBhvr>
                                    </p:animEffect>
                                  </p:childTnLst>
                                </p:cTn>
                              </p:par>
                              <p:par>
                                <p:cTn id="48" presetID="22" presetClass="entr" presetSubtype="4" fill="hold" grpId="0" nodeType="withEffect">
                                  <p:stCondLst>
                                    <p:cond delay="200"/>
                                  </p:stCondLst>
                                  <p:childTnLst>
                                    <p:set>
                                      <p:cBhvr>
                                        <p:cTn id="49" dur="1" fill="hold">
                                          <p:stCondLst>
                                            <p:cond delay="0"/>
                                          </p:stCondLst>
                                        </p:cTn>
                                        <p:tgtEl>
                                          <p:spTgt spid="19470"/>
                                        </p:tgtEl>
                                        <p:attrNameLst>
                                          <p:attrName>style.visibility</p:attrName>
                                        </p:attrNameLst>
                                      </p:cBhvr>
                                      <p:to>
                                        <p:strVal val="visible"/>
                                      </p:to>
                                    </p:set>
                                    <p:animEffect transition="in" filter="wipe(down)">
                                      <p:cBhvr>
                                        <p:cTn id="50" dur="500"/>
                                        <p:tgtEl>
                                          <p:spTgt spid="19470"/>
                                        </p:tgtEl>
                                      </p:cBhvr>
                                    </p:animEffect>
                                  </p:childTnLst>
                                </p:cTn>
                              </p:par>
                              <p:par>
                                <p:cTn id="51" presetID="22" presetClass="entr" presetSubtype="4" fill="hold" grpId="0" nodeType="withEffect">
                                  <p:stCondLst>
                                    <p:cond delay="400"/>
                                  </p:stCondLst>
                                  <p:childTnLst>
                                    <p:set>
                                      <p:cBhvr>
                                        <p:cTn id="52" dur="1" fill="hold">
                                          <p:stCondLst>
                                            <p:cond delay="0"/>
                                          </p:stCondLst>
                                        </p:cTn>
                                        <p:tgtEl>
                                          <p:spTgt spid="19471"/>
                                        </p:tgtEl>
                                        <p:attrNameLst>
                                          <p:attrName>style.visibility</p:attrName>
                                        </p:attrNameLst>
                                      </p:cBhvr>
                                      <p:to>
                                        <p:strVal val="visible"/>
                                      </p:to>
                                    </p:set>
                                    <p:animEffect transition="in" filter="wipe(down)">
                                      <p:cBhvr>
                                        <p:cTn id="53" dur="500"/>
                                        <p:tgtEl>
                                          <p:spTgt spid="19471"/>
                                        </p:tgtEl>
                                      </p:cBhvr>
                                    </p:animEffect>
                                  </p:childTnLst>
                                </p:cTn>
                              </p:par>
                            </p:childTnLst>
                          </p:cTn>
                        </p:par>
                        <p:par>
                          <p:cTn id="54" fill="hold">
                            <p:stCondLst>
                              <p:cond delay="4480"/>
                            </p:stCondLst>
                            <p:childTnLst>
                              <p:par>
                                <p:cTn id="55" presetID="2" presetClass="entr" presetSubtype="3" fill="hold" grpId="0" nodeType="afterEffect">
                                  <p:stCondLst>
                                    <p:cond delay="0"/>
                                  </p:stCondLst>
                                  <p:childTnLst>
                                    <p:set>
                                      <p:cBhvr>
                                        <p:cTn id="56" dur="1" fill="hold">
                                          <p:stCondLst>
                                            <p:cond delay="0"/>
                                          </p:stCondLst>
                                        </p:cTn>
                                        <p:tgtEl>
                                          <p:spTgt spid="19467"/>
                                        </p:tgtEl>
                                        <p:attrNameLst>
                                          <p:attrName>style.visibility</p:attrName>
                                        </p:attrNameLst>
                                      </p:cBhvr>
                                      <p:to>
                                        <p:strVal val="visible"/>
                                      </p:to>
                                    </p:set>
                                    <p:anim calcmode="lin" valueType="num">
                                      <p:cBhvr additive="base">
                                        <p:cTn id="57" dur="500" fill="hold"/>
                                        <p:tgtEl>
                                          <p:spTgt spid="19467"/>
                                        </p:tgtEl>
                                        <p:attrNameLst>
                                          <p:attrName>ppt_x</p:attrName>
                                        </p:attrNameLst>
                                      </p:cBhvr>
                                      <p:tavLst>
                                        <p:tav tm="0">
                                          <p:val>
                                            <p:strVal val="1+#ppt_w/2"/>
                                          </p:val>
                                        </p:tav>
                                        <p:tav tm="100000">
                                          <p:val>
                                            <p:strVal val="#ppt_x"/>
                                          </p:val>
                                        </p:tav>
                                      </p:tavLst>
                                    </p:anim>
                                    <p:anim calcmode="lin" valueType="num">
                                      <p:cBhvr additive="base">
                                        <p:cTn id="58" dur="500" fill="hold"/>
                                        <p:tgtEl>
                                          <p:spTgt spid="19467"/>
                                        </p:tgtEl>
                                        <p:attrNameLst>
                                          <p:attrName>ppt_y</p:attrName>
                                        </p:attrNameLst>
                                      </p:cBhvr>
                                      <p:tavLst>
                                        <p:tav tm="0">
                                          <p:val>
                                            <p:strVal val="0-#ppt_h/2"/>
                                          </p:val>
                                        </p:tav>
                                        <p:tav tm="100000">
                                          <p:val>
                                            <p:strVal val="#ppt_y"/>
                                          </p:val>
                                        </p:tav>
                                      </p:tavLst>
                                    </p:anim>
                                  </p:childTnLst>
                                </p:cTn>
                              </p:par>
                              <p:par>
                                <p:cTn id="59" presetID="2" presetClass="entr" presetSubtype="3" fill="hold" grpId="0" nodeType="withEffect">
                                  <p:stCondLst>
                                    <p:cond delay="200"/>
                                  </p:stCondLst>
                                  <p:childTnLst>
                                    <p:set>
                                      <p:cBhvr>
                                        <p:cTn id="60" dur="1" fill="hold">
                                          <p:stCondLst>
                                            <p:cond delay="0"/>
                                          </p:stCondLst>
                                        </p:cTn>
                                        <p:tgtEl>
                                          <p:spTgt spid="19468"/>
                                        </p:tgtEl>
                                        <p:attrNameLst>
                                          <p:attrName>style.visibility</p:attrName>
                                        </p:attrNameLst>
                                      </p:cBhvr>
                                      <p:to>
                                        <p:strVal val="visible"/>
                                      </p:to>
                                    </p:set>
                                    <p:anim calcmode="lin" valueType="num">
                                      <p:cBhvr additive="base">
                                        <p:cTn id="61" dur="500" fill="hold"/>
                                        <p:tgtEl>
                                          <p:spTgt spid="19468"/>
                                        </p:tgtEl>
                                        <p:attrNameLst>
                                          <p:attrName>ppt_x</p:attrName>
                                        </p:attrNameLst>
                                      </p:cBhvr>
                                      <p:tavLst>
                                        <p:tav tm="0">
                                          <p:val>
                                            <p:strVal val="1+#ppt_w/2"/>
                                          </p:val>
                                        </p:tav>
                                        <p:tav tm="100000">
                                          <p:val>
                                            <p:strVal val="#ppt_x"/>
                                          </p:val>
                                        </p:tav>
                                      </p:tavLst>
                                    </p:anim>
                                    <p:anim calcmode="lin" valueType="num">
                                      <p:cBhvr additive="base">
                                        <p:cTn id="62" dur="500" fill="hold"/>
                                        <p:tgtEl>
                                          <p:spTgt spid="19468"/>
                                        </p:tgtEl>
                                        <p:attrNameLst>
                                          <p:attrName>ppt_y</p:attrName>
                                        </p:attrNameLst>
                                      </p:cBhvr>
                                      <p:tavLst>
                                        <p:tav tm="0">
                                          <p:val>
                                            <p:strVal val="0-#ppt_h/2"/>
                                          </p:val>
                                        </p:tav>
                                        <p:tav tm="100000">
                                          <p:val>
                                            <p:strVal val="#ppt_y"/>
                                          </p:val>
                                        </p:tav>
                                      </p:tavLst>
                                    </p:anim>
                                  </p:childTnLst>
                                </p:cTn>
                              </p:par>
                              <p:par>
                                <p:cTn id="63" presetID="2" presetClass="entr" presetSubtype="3" fill="hold" grpId="0" nodeType="withEffect">
                                  <p:stCondLst>
                                    <p:cond delay="400"/>
                                  </p:stCondLst>
                                  <p:childTnLst>
                                    <p:set>
                                      <p:cBhvr>
                                        <p:cTn id="64" dur="1" fill="hold">
                                          <p:stCondLst>
                                            <p:cond delay="0"/>
                                          </p:stCondLst>
                                        </p:cTn>
                                        <p:tgtEl>
                                          <p:spTgt spid="19469"/>
                                        </p:tgtEl>
                                        <p:attrNameLst>
                                          <p:attrName>style.visibility</p:attrName>
                                        </p:attrNameLst>
                                      </p:cBhvr>
                                      <p:to>
                                        <p:strVal val="visible"/>
                                      </p:to>
                                    </p:set>
                                    <p:anim calcmode="lin" valueType="num">
                                      <p:cBhvr additive="base">
                                        <p:cTn id="65" dur="500" fill="hold"/>
                                        <p:tgtEl>
                                          <p:spTgt spid="19469"/>
                                        </p:tgtEl>
                                        <p:attrNameLst>
                                          <p:attrName>ppt_x</p:attrName>
                                        </p:attrNameLst>
                                      </p:cBhvr>
                                      <p:tavLst>
                                        <p:tav tm="0">
                                          <p:val>
                                            <p:strVal val="1+#ppt_w/2"/>
                                          </p:val>
                                        </p:tav>
                                        <p:tav tm="100000">
                                          <p:val>
                                            <p:strVal val="#ppt_x"/>
                                          </p:val>
                                        </p:tav>
                                      </p:tavLst>
                                    </p:anim>
                                    <p:anim calcmode="lin" valueType="num">
                                      <p:cBhvr additive="base">
                                        <p:cTn id="66" dur="500" fill="hold"/>
                                        <p:tgtEl>
                                          <p:spTgt spid="19469"/>
                                        </p:tgtEl>
                                        <p:attrNameLst>
                                          <p:attrName>ppt_y</p:attrName>
                                        </p:attrNameLst>
                                      </p:cBhvr>
                                      <p:tavLst>
                                        <p:tav tm="0">
                                          <p:val>
                                            <p:strVal val="0-#ppt_h/2"/>
                                          </p:val>
                                        </p:tav>
                                        <p:tav tm="100000">
                                          <p:val>
                                            <p:strVal val="#ppt_y"/>
                                          </p:val>
                                        </p:tav>
                                      </p:tavLst>
                                    </p:anim>
                                  </p:childTnLst>
                                </p:cTn>
                              </p:par>
                            </p:childTnLst>
                          </p:cTn>
                        </p:par>
                        <p:par>
                          <p:cTn id="67" fill="hold">
                            <p:stCondLst>
                              <p:cond delay="4980"/>
                            </p:stCondLst>
                            <p:childTnLst>
                              <p:par>
                                <p:cTn id="68" presetID="22" presetClass="entr" presetSubtype="1" fill="hold" grpId="0" nodeType="afterEffect">
                                  <p:stCondLst>
                                    <p:cond delay="0"/>
                                  </p:stCondLst>
                                  <p:childTnLst>
                                    <p:set>
                                      <p:cBhvr>
                                        <p:cTn id="69" dur="1" fill="hold">
                                          <p:stCondLst>
                                            <p:cond delay="0"/>
                                          </p:stCondLst>
                                        </p:cTn>
                                        <p:tgtEl>
                                          <p:spTgt spid="19472"/>
                                        </p:tgtEl>
                                        <p:attrNameLst>
                                          <p:attrName>style.visibility</p:attrName>
                                        </p:attrNameLst>
                                      </p:cBhvr>
                                      <p:to>
                                        <p:strVal val="visible"/>
                                      </p:to>
                                    </p:set>
                                    <p:animEffect transition="in" filter="wipe(up)">
                                      <p:cBhvr>
                                        <p:cTn id="70" dur="500"/>
                                        <p:tgtEl>
                                          <p:spTgt spid="19472"/>
                                        </p:tgtEl>
                                      </p:cBhvr>
                                    </p:animEffect>
                                  </p:childTnLst>
                                </p:cTn>
                              </p:par>
                              <p:par>
                                <p:cTn id="71" presetID="22" presetClass="entr" presetSubtype="1" fill="hold" grpId="0" nodeType="withEffect">
                                  <p:stCondLst>
                                    <p:cond delay="200"/>
                                  </p:stCondLst>
                                  <p:childTnLst>
                                    <p:set>
                                      <p:cBhvr>
                                        <p:cTn id="72" dur="1" fill="hold">
                                          <p:stCondLst>
                                            <p:cond delay="0"/>
                                          </p:stCondLst>
                                        </p:cTn>
                                        <p:tgtEl>
                                          <p:spTgt spid="19473"/>
                                        </p:tgtEl>
                                        <p:attrNameLst>
                                          <p:attrName>style.visibility</p:attrName>
                                        </p:attrNameLst>
                                      </p:cBhvr>
                                      <p:to>
                                        <p:strVal val="visible"/>
                                      </p:to>
                                    </p:set>
                                    <p:animEffect transition="in" filter="wipe(up)">
                                      <p:cBhvr>
                                        <p:cTn id="73" dur="500"/>
                                        <p:tgtEl>
                                          <p:spTgt spid="19473"/>
                                        </p:tgtEl>
                                      </p:cBhvr>
                                    </p:animEffect>
                                  </p:childTnLst>
                                </p:cTn>
                              </p:par>
                              <p:par>
                                <p:cTn id="74" presetID="22" presetClass="entr" presetSubtype="1" fill="hold" grpId="0" nodeType="withEffect">
                                  <p:stCondLst>
                                    <p:cond delay="400"/>
                                  </p:stCondLst>
                                  <p:childTnLst>
                                    <p:set>
                                      <p:cBhvr>
                                        <p:cTn id="75" dur="1" fill="hold">
                                          <p:stCondLst>
                                            <p:cond delay="0"/>
                                          </p:stCondLst>
                                        </p:cTn>
                                        <p:tgtEl>
                                          <p:spTgt spid="19474"/>
                                        </p:tgtEl>
                                        <p:attrNameLst>
                                          <p:attrName>style.visibility</p:attrName>
                                        </p:attrNameLst>
                                      </p:cBhvr>
                                      <p:to>
                                        <p:strVal val="visible"/>
                                      </p:to>
                                    </p:set>
                                    <p:animEffect transition="in" filter="wipe(up)">
                                      <p:cBhvr>
                                        <p:cTn id="76"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63" grpId="0" animBg="1"/>
      <p:bldP spid="19464" grpId="0"/>
      <p:bldP spid="19465" grpId="0" animBg="1"/>
      <p:bldP spid="19466" grpId="0" animBg="1"/>
      <p:bldP spid="19467" grpId="0" animBg="1"/>
      <p:bldP spid="19468" grpId="0" animBg="1"/>
      <p:bldP spid="19469" grpId="0" animBg="1"/>
      <p:bldP spid="19470" grpId="0"/>
      <p:bldP spid="19471" grpId="0"/>
      <p:bldP spid="19472" grpId="0"/>
      <p:bldP spid="19473" grpId="0"/>
      <p:bldP spid="194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7"/>
          <p:cNvSpPr txBox="1"/>
          <p:nvPr/>
        </p:nvSpPr>
        <p:spPr>
          <a:xfrm>
            <a:off x="1012825" y="176213"/>
            <a:ext cx="3462338"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2.3</a:t>
            </a:r>
            <a:r>
              <a:rPr lang="zh-CN" altLang="en-US" sz="3000" b="1" dirty="0">
                <a:solidFill>
                  <a:schemeClr val="accent1"/>
                </a:solidFill>
                <a:latin typeface="微软雅黑" panose="020B0503020204020204" pitchFamily="34" charset="-122"/>
                <a:ea typeface="微软雅黑" panose="020B0503020204020204" pitchFamily="34" charset="-122"/>
              </a:rPr>
              <a:t>某某某可行方案</a:t>
            </a:r>
          </a:p>
        </p:txBody>
      </p:sp>
      <p:sp>
        <p:nvSpPr>
          <p:cNvPr id="2048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8435" name="AutoShape 4"/>
          <p:cNvSpPr>
            <a:spLocks noChangeAspect="1" noTextEdit="1"/>
          </p:cNvSpPr>
          <p:nvPr/>
        </p:nvSpPr>
        <p:spPr>
          <a:xfrm>
            <a:off x="760413" y="1773238"/>
            <a:ext cx="10542587" cy="3671887"/>
          </a:xfrm>
          <a:prstGeom prst="rect">
            <a:avLst/>
          </a:prstGeom>
          <a:noFill/>
          <a:ln w="9525">
            <a:noFill/>
          </a:ln>
        </p:spPr>
        <p:txBody>
          <a:bodyPr anchor="t"/>
          <a:lstStyle/>
          <a:p>
            <a:pPr eaLnBrk="0" hangingPunct="0"/>
            <a:endParaRPr lang="zh-CN" altLang="en-US">
              <a:latin typeface="Arial" panose="020B0604020202020204" pitchFamily="34" charset="0"/>
              <a:ea typeface="宋体" panose="02010600030101010101" pitchFamily="2" charset="-122"/>
            </a:endParaRPr>
          </a:p>
        </p:txBody>
      </p:sp>
      <p:sp>
        <p:nvSpPr>
          <p:cNvPr id="20485" name="Freeform 6"/>
          <p:cNvSpPr/>
          <p:nvPr/>
        </p:nvSpPr>
        <p:spPr>
          <a:xfrm>
            <a:off x="760413" y="1555750"/>
            <a:ext cx="2270125" cy="661988"/>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965" h="581">
                <a:moveTo>
                  <a:pt x="0" y="0"/>
                </a:moveTo>
                <a:lnTo>
                  <a:pt x="2640" y="0"/>
                </a:lnTo>
                <a:lnTo>
                  <a:pt x="2965" y="291"/>
                </a:lnTo>
                <a:lnTo>
                  <a:pt x="2640" y="581"/>
                </a:lnTo>
                <a:lnTo>
                  <a:pt x="0" y="581"/>
                </a:lnTo>
                <a:lnTo>
                  <a:pt x="0" y="0"/>
                </a:lnTo>
                <a:close/>
              </a:path>
            </a:pathLst>
          </a:custGeom>
          <a:solidFill>
            <a:srgbClr val="113E6A"/>
          </a:solidFill>
          <a:ln w="9525">
            <a:noFill/>
          </a:ln>
        </p:spPr>
        <p:txBody>
          <a:bodyPr/>
          <a:lstStyle/>
          <a:p>
            <a:endParaRPr lang="zh-CN" altLang="en-US"/>
          </a:p>
        </p:txBody>
      </p:sp>
      <p:sp>
        <p:nvSpPr>
          <p:cNvPr id="20486" name="Freeform 7"/>
          <p:cNvSpPr/>
          <p:nvPr/>
        </p:nvSpPr>
        <p:spPr>
          <a:xfrm>
            <a:off x="2911475" y="1555750"/>
            <a:ext cx="2219325" cy="661988"/>
          </a:xfrm>
          <a:custGeom>
            <a:avLst/>
            <a:gdLst/>
            <a:ahLst/>
            <a:cxnLst>
              <a:cxn ang="0">
                <a:pos x="0" y="0"/>
              </a:cxn>
              <a:cxn ang="0">
                <a:pos x="2147483647" y="0"/>
              </a:cxn>
              <a:cxn ang="0">
                <a:pos x="2147483647" y="2147483647"/>
              </a:cxn>
              <a:cxn ang="0">
                <a:pos x="2147483647" y="2147483647"/>
              </a:cxn>
              <a:cxn ang="0">
                <a:pos x="0" y="2147483647"/>
              </a:cxn>
              <a:cxn ang="0">
                <a:pos x="2147483647" y="2147483647"/>
              </a:cxn>
              <a:cxn ang="0">
                <a:pos x="0" y="0"/>
              </a:cxn>
            </a:cxnLst>
            <a:rect l="0" t="0" r="0" b="0"/>
            <a:pathLst>
              <a:path w="2899" h="581">
                <a:moveTo>
                  <a:pt x="0" y="0"/>
                </a:moveTo>
                <a:lnTo>
                  <a:pt x="2574" y="0"/>
                </a:lnTo>
                <a:lnTo>
                  <a:pt x="2899" y="291"/>
                </a:lnTo>
                <a:lnTo>
                  <a:pt x="2574" y="581"/>
                </a:lnTo>
                <a:lnTo>
                  <a:pt x="0" y="581"/>
                </a:lnTo>
                <a:lnTo>
                  <a:pt x="325" y="291"/>
                </a:lnTo>
                <a:lnTo>
                  <a:pt x="0" y="0"/>
                </a:lnTo>
                <a:close/>
              </a:path>
            </a:pathLst>
          </a:custGeom>
          <a:solidFill>
            <a:srgbClr val="113E6A"/>
          </a:solidFill>
          <a:ln w="9525">
            <a:noFill/>
          </a:ln>
        </p:spPr>
        <p:txBody>
          <a:bodyPr/>
          <a:lstStyle/>
          <a:p>
            <a:endParaRPr lang="zh-CN" altLang="en-US"/>
          </a:p>
        </p:txBody>
      </p:sp>
      <p:sp>
        <p:nvSpPr>
          <p:cNvPr id="20487" name="Freeform 8"/>
          <p:cNvSpPr/>
          <p:nvPr/>
        </p:nvSpPr>
        <p:spPr>
          <a:xfrm>
            <a:off x="5013325" y="1555750"/>
            <a:ext cx="2219325" cy="661988"/>
          </a:xfrm>
          <a:custGeom>
            <a:avLst/>
            <a:gdLst/>
            <a:ahLst/>
            <a:cxnLst>
              <a:cxn ang="0">
                <a:pos x="0" y="0"/>
              </a:cxn>
              <a:cxn ang="0">
                <a:pos x="2147483647" y="0"/>
              </a:cxn>
              <a:cxn ang="0">
                <a:pos x="2147483647" y="2147483647"/>
              </a:cxn>
              <a:cxn ang="0">
                <a:pos x="2147483647" y="2147483647"/>
              </a:cxn>
              <a:cxn ang="0">
                <a:pos x="0" y="2147483647"/>
              </a:cxn>
              <a:cxn ang="0">
                <a:pos x="2147483647" y="2147483647"/>
              </a:cxn>
              <a:cxn ang="0">
                <a:pos x="0" y="0"/>
              </a:cxn>
            </a:cxnLst>
            <a:rect l="0" t="0" r="0" b="0"/>
            <a:pathLst>
              <a:path w="2900" h="581">
                <a:moveTo>
                  <a:pt x="0" y="0"/>
                </a:moveTo>
                <a:lnTo>
                  <a:pt x="2575" y="0"/>
                </a:lnTo>
                <a:lnTo>
                  <a:pt x="2900" y="291"/>
                </a:lnTo>
                <a:lnTo>
                  <a:pt x="2575" y="581"/>
                </a:lnTo>
                <a:lnTo>
                  <a:pt x="0" y="581"/>
                </a:lnTo>
                <a:lnTo>
                  <a:pt x="325" y="291"/>
                </a:lnTo>
                <a:lnTo>
                  <a:pt x="0" y="0"/>
                </a:lnTo>
                <a:close/>
              </a:path>
            </a:pathLst>
          </a:custGeom>
          <a:solidFill>
            <a:srgbClr val="113E6A"/>
          </a:solidFill>
          <a:ln w="9525">
            <a:noFill/>
          </a:ln>
        </p:spPr>
        <p:txBody>
          <a:bodyPr/>
          <a:lstStyle/>
          <a:p>
            <a:endParaRPr lang="zh-CN" altLang="en-US"/>
          </a:p>
        </p:txBody>
      </p:sp>
      <p:sp>
        <p:nvSpPr>
          <p:cNvPr id="20488" name="Freeform 9"/>
          <p:cNvSpPr/>
          <p:nvPr/>
        </p:nvSpPr>
        <p:spPr>
          <a:xfrm>
            <a:off x="7113588" y="1555750"/>
            <a:ext cx="2220912" cy="661988"/>
          </a:xfrm>
          <a:custGeom>
            <a:avLst/>
            <a:gdLst/>
            <a:ahLst/>
            <a:cxnLst>
              <a:cxn ang="0">
                <a:pos x="0" y="0"/>
              </a:cxn>
              <a:cxn ang="0">
                <a:pos x="2147483647" y="0"/>
              </a:cxn>
              <a:cxn ang="0">
                <a:pos x="2147483647" y="2147483647"/>
              </a:cxn>
              <a:cxn ang="0">
                <a:pos x="2147483647" y="2147483647"/>
              </a:cxn>
              <a:cxn ang="0">
                <a:pos x="0" y="2147483647"/>
              </a:cxn>
              <a:cxn ang="0">
                <a:pos x="2147483647" y="2147483647"/>
              </a:cxn>
              <a:cxn ang="0">
                <a:pos x="0" y="0"/>
              </a:cxn>
            </a:cxnLst>
            <a:rect l="0" t="0" r="0" b="0"/>
            <a:pathLst>
              <a:path w="2900" h="581">
                <a:moveTo>
                  <a:pt x="0" y="0"/>
                </a:moveTo>
                <a:lnTo>
                  <a:pt x="2575" y="0"/>
                </a:lnTo>
                <a:lnTo>
                  <a:pt x="2900" y="291"/>
                </a:lnTo>
                <a:lnTo>
                  <a:pt x="2575" y="581"/>
                </a:lnTo>
                <a:lnTo>
                  <a:pt x="0" y="581"/>
                </a:lnTo>
                <a:lnTo>
                  <a:pt x="325" y="291"/>
                </a:lnTo>
                <a:lnTo>
                  <a:pt x="0" y="0"/>
                </a:lnTo>
                <a:close/>
              </a:path>
            </a:pathLst>
          </a:custGeom>
          <a:solidFill>
            <a:srgbClr val="113E6A"/>
          </a:solidFill>
          <a:ln w="9525">
            <a:noFill/>
          </a:ln>
        </p:spPr>
        <p:txBody>
          <a:bodyPr/>
          <a:lstStyle/>
          <a:p>
            <a:endParaRPr lang="zh-CN" altLang="en-US"/>
          </a:p>
        </p:txBody>
      </p:sp>
      <p:sp>
        <p:nvSpPr>
          <p:cNvPr id="20489" name="Freeform 10"/>
          <p:cNvSpPr/>
          <p:nvPr/>
        </p:nvSpPr>
        <p:spPr>
          <a:xfrm>
            <a:off x="9215438" y="1555750"/>
            <a:ext cx="2220912" cy="661988"/>
          </a:xfrm>
          <a:custGeom>
            <a:avLst/>
            <a:gdLst/>
            <a:ahLst/>
            <a:cxnLst>
              <a:cxn ang="0">
                <a:pos x="0" y="0"/>
              </a:cxn>
              <a:cxn ang="0">
                <a:pos x="2147483647" y="0"/>
              </a:cxn>
              <a:cxn ang="0">
                <a:pos x="2147483647" y="2147483647"/>
              </a:cxn>
              <a:cxn ang="0">
                <a:pos x="2147483647" y="2147483647"/>
              </a:cxn>
              <a:cxn ang="0">
                <a:pos x="0" y="2147483647"/>
              </a:cxn>
              <a:cxn ang="0">
                <a:pos x="2147483647" y="2147483647"/>
              </a:cxn>
              <a:cxn ang="0">
                <a:pos x="0" y="0"/>
              </a:cxn>
            </a:cxnLst>
            <a:rect l="0" t="0" r="0" b="0"/>
            <a:pathLst>
              <a:path w="2900" h="581">
                <a:moveTo>
                  <a:pt x="0" y="0"/>
                </a:moveTo>
                <a:lnTo>
                  <a:pt x="2575" y="0"/>
                </a:lnTo>
                <a:lnTo>
                  <a:pt x="2900" y="291"/>
                </a:lnTo>
                <a:lnTo>
                  <a:pt x="2575" y="581"/>
                </a:lnTo>
                <a:lnTo>
                  <a:pt x="0" y="581"/>
                </a:lnTo>
                <a:lnTo>
                  <a:pt x="325" y="291"/>
                </a:lnTo>
                <a:lnTo>
                  <a:pt x="0" y="0"/>
                </a:lnTo>
                <a:close/>
              </a:path>
            </a:pathLst>
          </a:custGeom>
          <a:solidFill>
            <a:srgbClr val="113E6A"/>
          </a:solidFill>
          <a:ln w="9525">
            <a:noFill/>
          </a:ln>
        </p:spPr>
        <p:txBody>
          <a:bodyPr/>
          <a:lstStyle/>
          <a:p>
            <a:endParaRPr lang="zh-CN" altLang="en-US"/>
          </a:p>
        </p:txBody>
      </p:sp>
      <p:sp>
        <p:nvSpPr>
          <p:cNvPr id="20490" name="Rectangle 11"/>
          <p:cNvSpPr/>
          <p:nvPr/>
        </p:nvSpPr>
        <p:spPr>
          <a:xfrm>
            <a:off x="868363" y="2413000"/>
            <a:ext cx="1857375"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1" name="Rectangle 12"/>
          <p:cNvSpPr/>
          <p:nvPr/>
        </p:nvSpPr>
        <p:spPr>
          <a:xfrm>
            <a:off x="2984500" y="2413000"/>
            <a:ext cx="1857375"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2" name="Rectangle 13"/>
          <p:cNvSpPr/>
          <p:nvPr/>
        </p:nvSpPr>
        <p:spPr>
          <a:xfrm>
            <a:off x="5087938" y="2413000"/>
            <a:ext cx="1858962"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3" name="Rectangle 14"/>
          <p:cNvSpPr/>
          <p:nvPr/>
        </p:nvSpPr>
        <p:spPr>
          <a:xfrm>
            <a:off x="7192963" y="2413000"/>
            <a:ext cx="1858962"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4" name="Rectangle 15"/>
          <p:cNvSpPr/>
          <p:nvPr/>
        </p:nvSpPr>
        <p:spPr>
          <a:xfrm>
            <a:off x="9296400" y="2413000"/>
            <a:ext cx="1858963"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5" name="Rectangle 16"/>
          <p:cNvSpPr/>
          <p:nvPr/>
        </p:nvSpPr>
        <p:spPr>
          <a:xfrm>
            <a:off x="928688" y="2466975"/>
            <a:ext cx="1736725" cy="1452563"/>
          </a:xfrm>
          <a:prstGeom prst="rect">
            <a:avLst/>
          </a:prstGeom>
          <a:blipFill rotWithShape="1">
            <a:blip r:embed="rId2"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6" name="Rectangle 17"/>
          <p:cNvSpPr/>
          <p:nvPr/>
        </p:nvSpPr>
        <p:spPr>
          <a:xfrm>
            <a:off x="3043238" y="2466975"/>
            <a:ext cx="1738312" cy="1452563"/>
          </a:xfrm>
          <a:prstGeom prst="rect">
            <a:avLst/>
          </a:prstGeom>
          <a:blipFill rotWithShape="1">
            <a:blip r:embed="rId3"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7" name="Rectangle 18"/>
          <p:cNvSpPr/>
          <p:nvPr/>
        </p:nvSpPr>
        <p:spPr>
          <a:xfrm>
            <a:off x="5148263" y="2466975"/>
            <a:ext cx="1738312" cy="1452563"/>
          </a:xfrm>
          <a:prstGeom prst="rect">
            <a:avLst/>
          </a:prstGeom>
          <a:blipFill rotWithShape="1">
            <a:blip r:embed="rId4"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8" name="Rectangle 19"/>
          <p:cNvSpPr/>
          <p:nvPr/>
        </p:nvSpPr>
        <p:spPr>
          <a:xfrm>
            <a:off x="7253288" y="2466975"/>
            <a:ext cx="1736725" cy="1452563"/>
          </a:xfrm>
          <a:prstGeom prst="rect">
            <a:avLst/>
          </a:prstGeom>
          <a:blipFill rotWithShape="1">
            <a:blip r:embed="rId5"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9" name="Rectangle 20"/>
          <p:cNvSpPr/>
          <p:nvPr/>
        </p:nvSpPr>
        <p:spPr>
          <a:xfrm>
            <a:off x="9356725" y="2466975"/>
            <a:ext cx="1738313" cy="1452563"/>
          </a:xfrm>
          <a:prstGeom prst="rect">
            <a:avLst/>
          </a:prstGeom>
          <a:blipFill rotWithShape="1">
            <a:blip r:embed="rId6"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00" name="TextBox 21"/>
          <p:cNvSpPr txBox="1"/>
          <p:nvPr/>
        </p:nvSpPr>
        <p:spPr>
          <a:xfrm>
            <a:off x="950913" y="4070350"/>
            <a:ext cx="1649412" cy="107721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亮亮图文旗舰店</a:t>
            </a:r>
          </a:p>
          <a:p>
            <a:r>
              <a:rPr lang="en-US" altLang="zh-CN" sz="1600" dirty="0">
                <a:solidFill>
                  <a:schemeClr val="accent1"/>
                </a:solidFill>
                <a:latin typeface="微软雅黑" panose="020B0503020204020204" pitchFamily="34" charset="-122"/>
                <a:ea typeface="微软雅黑" panose="020B0503020204020204" pitchFamily="34" charset="-122"/>
              </a:rPr>
              <a:t>https://liangliangtuwen.tmall.com</a:t>
            </a:r>
          </a:p>
        </p:txBody>
      </p:sp>
      <p:sp>
        <p:nvSpPr>
          <p:cNvPr id="20501" name="TextBox 22"/>
          <p:cNvSpPr txBox="1"/>
          <p:nvPr/>
        </p:nvSpPr>
        <p:spPr>
          <a:xfrm>
            <a:off x="3067050" y="4070350"/>
            <a:ext cx="1649413" cy="157003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2" name="TextBox 23"/>
          <p:cNvSpPr txBox="1"/>
          <p:nvPr/>
        </p:nvSpPr>
        <p:spPr>
          <a:xfrm>
            <a:off x="5168900" y="4070350"/>
            <a:ext cx="1649413" cy="157003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3" name="TextBox 24"/>
          <p:cNvSpPr txBox="1"/>
          <p:nvPr/>
        </p:nvSpPr>
        <p:spPr>
          <a:xfrm>
            <a:off x="7297738" y="4070350"/>
            <a:ext cx="1649412" cy="157003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4" name="TextBox 25"/>
          <p:cNvSpPr txBox="1"/>
          <p:nvPr/>
        </p:nvSpPr>
        <p:spPr>
          <a:xfrm>
            <a:off x="9399588" y="4070350"/>
            <a:ext cx="1649412" cy="157003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5" name="TextBox 26"/>
          <p:cNvSpPr txBox="1"/>
          <p:nvPr/>
        </p:nvSpPr>
        <p:spPr>
          <a:xfrm>
            <a:off x="958850" y="1720850"/>
            <a:ext cx="1570038" cy="369888"/>
          </a:xfrm>
          <a:prstGeom prst="rect">
            <a:avLst/>
          </a:prstGeom>
          <a:noFill/>
          <a:ln w="9525">
            <a:noFill/>
          </a:ln>
        </p:spPr>
        <p:txBody>
          <a:bodyPr wrap="none"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一、项目论证</a:t>
            </a:r>
          </a:p>
        </p:txBody>
      </p:sp>
      <p:sp>
        <p:nvSpPr>
          <p:cNvPr id="20506" name="TextBox 28"/>
          <p:cNvSpPr txBox="1"/>
          <p:nvPr/>
        </p:nvSpPr>
        <p:spPr>
          <a:xfrm>
            <a:off x="3232150" y="1739900"/>
            <a:ext cx="1609725" cy="369888"/>
          </a:xfrm>
          <a:prstGeom prst="rect">
            <a:avLst/>
          </a:prstGeom>
          <a:noFill/>
          <a:ln w="9525">
            <a:noFill/>
          </a:ln>
        </p:spPr>
        <p:txBody>
          <a:bodyPr anchor="t">
            <a:spAutoFit/>
          </a:bodyPr>
          <a:lstStyle/>
          <a:p>
            <a:pPr algn="ctr"/>
            <a:r>
              <a:rPr lang="zh-CN" altLang="en-US" dirty="0">
                <a:solidFill>
                  <a:srgbClr val="F8F8F8"/>
                </a:solidFill>
                <a:latin typeface="微软雅黑" panose="020B0503020204020204" pitchFamily="34" charset="-122"/>
                <a:ea typeface="微软雅黑" panose="020B0503020204020204" pitchFamily="34" charset="-122"/>
              </a:rPr>
              <a:t>二、资料收集</a:t>
            </a:r>
          </a:p>
        </p:txBody>
      </p:sp>
      <p:sp>
        <p:nvSpPr>
          <p:cNvPr id="20507" name="TextBox 29"/>
          <p:cNvSpPr txBox="1"/>
          <p:nvPr/>
        </p:nvSpPr>
        <p:spPr>
          <a:xfrm>
            <a:off x="5321300" y="1601788"/>
            <a:ext cx="1625600" cy="646112"/>
          </a:xfrm>
          <a:prstGeom prst="rect">
            <a:avLst/>
          </a:prstGeom>
          <a:noFill/>
          <a:ln w="9525">
            <a:noFill/>
          </a:ln>
        </p:spPr>
        <p:txBody>
          <a:bodyPr anchor="t">
            <a:spAutoFit/>
          </a:bodyPr>
          <a:lstStyle/>
          <a:p>
            <a:pPr algn="ctr"/>
            <a:r>
              <a:rPr lang="zh-CN" altLang="en-US" dirty="0">
                <a:solidFill>
                  <a:srgbClr val="F8F8F8"/>
                </a:solidFill>
                <a:latin typeface="微软雅黑" panose="020B0503020204020204" pitchFamily="34" charset="-122"/>
                <a:ea typeface="微软雅黑" panose="020B0503020204020204" pitchFamily="34" charset="-122"/>
              </a:rPr>
              <a:t>三、数据调查分析</a:t>
            </a:r>
          </a:p>
        </p:txBody>
      </p:sp>
      <p:sp>
        <p:nvSpPr>
          <p:cNvPr id="20508" name="TextBox 30"/>
          <p:cNvSpPr txBox="1"/>
          <p:nvPr/>
        </p:nvSpPr>
        <p:spPr>
          <a:xfrm>
            <a:off x="7377113" y="1562100"/>
            <a:ext cx="1674812" cy="647700"/>
          </a:xfrm>
          <a:prstGeom prst="rect">
            <a:avLst/>
          </a:prstGeom>
          <a:noFill/>
          <a:ln w="9525">
            <a:noFill/>
          </a:ln>
        </p:spPr>
        <p:txBody>
          <a:bodyPr anchor="t">
            <a:spAutoFit/>
          </a:bodyPr>
          <a:lstStyle/>
          <a:p>
            <a:pPr algn="ctr"/>
            <a:r>
              <a:rPr lang="zh-CN" altLang="en-US" dirty="0">
                <a:solidFill>
                  <a:srgbClr val="F8F8F8"/>
                </a:solidFill>
                <a:latin typeface="微软雅黑" panose="020B0503020204020204" pitchFamily="34" charset="-122"/>
                <a:ea typeface="微软雅黑" panose="020B0503020204020204" pitchFamily="34" charset="-122"/>
              </a:rPr>
              <a:t>四、按计划实施</a:t>
            </a:r>
          </a:p>
        </p:txBody>
      </p:sp>
      <p:sp>
        <p:nvSpPr>
          <p:cNvPr id="20509" name="TextBox 31"/>
          <p:cNvSpPr txBox="1"/>
          <p:nvPr/>
        </p:nvSpPr>
        <p:spPr>
          <a:xfrm>
            <a:off x="9529763" y="1562100"/>
            <a:ext cx="1527175" cy="647700"/>
          </a:xfrm>
          <a:prstGeom prst="rect">
            <a:avLst/>
          </a:prstGeom>
          <a:noFill/>
          <a:ln w="9525">
            <a:noFill/>
          </a:ln>
        </p:spPr>
        <p:txBody>
          <a:bodyPr anchor="t">
            <a:spAutoFit/>
          </a:bodyPr>
          <a:lstStyle/>
          <a:p>
            <a:pPr algn="ctr"/>
            <a:r>
              <a:rPr lang="zh-CN" altLang="en-US" dirty="0">
                <a:solidFill>
                  <a:srgbClr val="F8F8F8"/>
                </a:solidFill>
                <a:latin typeface="微软雅黑" panose="020B0503020204020204" pitchFamily="34" charset="-122"/>
                <a:ea typeface="微软雅黑" panose="020B0503020204020204" pitchFamily="34" charset="-122"/>
              </a:rPr>
              <a:t>五、完成数据表，总结</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p:cTn id="7" dur="300" fill="hold"/>
                                        <p:tgtEl>
                                          <p:spTgt spid="20483"/>
                                        </p:tgtEl>
                                        <p:attrNameLst>
                                          <p:attrName>ppt_w</p:attrName>
                                        </p:attrNameLst>
                                      </p:cBhvr>
                                      <p:tavLst>
                                        <p:tav tm="0">
                                          <p:val>
                                            <p:fltVal val="0"/>
                                          </p:val>
                                        </p:tav>
                                        <p:tav tm="100000">
                                          <p:val>
                                            <p:strVal val="#ppt_w"/>
                                          </p:val>
                                        </p:tav>
                                      </p:tavLst>
                                    </p:anim>
                                    <p:anim calcmode="lin" valueType="num">
                                      <p:cBhvr>
                                        <p:cTn id="8" dur="300" fill="hold"/>
                                        <p:tgtEl>
                                          <p:spTgt spid="20483"/>
                                        </p:tgtEl>
                                        <p:attrNameLst>
                                          <p:attrName>ppt_h</p:attrName>
                                        </p:attrNameLst>
                                      </p:cBhvr>
                                      <p:tavLst>
                                        <p:tav tm="0">
                                          <p:val>
                                            <p:fltVal val="0"/>
                                          </p:val>
                                        </p:tav>
                                        <p:tav tm="100000">
                                          <p:val>
                                            <p:strVal val="#ppt_h"/>
                                          </p:val>
                                        </p:tav>
                                      </p:tavLst>
                                    </p:anim>
                                    <p:anim calcmode="lin" valueType="num">
                                      <p:cBhvr>
                                        <p:cTn id="9" dur="300" fill="hold"/>
                                        <p:tgtEl>
                                          <p:spTgt spid="20483"/>
                                        </p:tgtEl>
                                        <p:attrNameLst>
                                          <p:attrName>style.rotation</p:attrName>
                                        </p:attrNameLst>
                                      </p:cBhvr>
                                      <p:tavLst>
                                        <p:tav tm="0">
                                          <p:val>
                                            <p:fltVal val="90"/>
                                          </p:val>
                                        </p:tav>
                                        <p:tav tm="100000">
                                          <p:val>
                                            <p:fltVal val="0"/>
                                          </p:val>
                                        </p:tav>
                                      </p:tavLst>
                                    </p:anim>
                                    <p:animEffect transition="in" filter="fade">
                                      <p:cBhvr>
                                        <p:cTn id="10" dur="300"/>
                                        <p:tgtEl>
                                          <p:spTgt spid="2048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0482"/>
                                        </p:tgtEl>
                                        <p:attrNameLst>
                                          <p:attrName>style.visibility</p:attrName>
                                        </p:attrNameLst>
                                      </p:cBhvr>
                                      <p:to>
                                        <p:strVal val="visible"/>
                                      </p:to>
                                    </p:set>
                                    <p:anim calcmode="lin" valueType="num">
                                      <p:cBhvr>
                                        <p:cTn id="14" dur="400" fill="hold"/>
                                        <p:tgtEl>
                                          <p:spTgt spid="2048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0482"/>
                                        </p:tgtEl>
                                        <p:attrNameLst>
                                          <p:attrName>ppt_y</p:attrName>
                                        </p:attrNameLst>
                                      </p:cBhvr>
                                      <p:tavLst>
                                        <p:tav tm="0">
                                          <p:val>
                                            <p:strVal val="#ppt_y"/>
                                          </p:val>
                                        </p:tav>
                                        <p:tav tm="100000">
                                          <p:val>
                                            <p:strVal val="#ppt_y"/>
                                          </p:val>
                                        </p:tav>
                                      </p:tavLst>
                                    </p:anim>
                                    <p:anim calcmode="lin" valueType="num">
                                      <p:cBhvr>
                                        <p:cTn id="16" dur="400" fill="hold"/>
                                        <p:tgtEl>
                                          <p:spTgt spid="2048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048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0482"/>
                                        </p:tgtEl>
                                      </p:cBhvr>
                                    </p:animEffect>
                                  </p:childTnLst>
                                </p:cTn>
                              </p:par>
                            </p:childTnLst>
                          </p:cTn>
                        </p:par>
                        <p:par>
                          <p:cTn id="19" fill="hold">
                            <p:stCondLst>
                              <p:cond delay="1059"/>
                            </p:stCondLst>
                            <p:childTnLst>
                              <p:par>
                                <p:cTn id="20" presetID="2" presetClass="entr" presetSubtype="8" fill="hold" nodeType="afterEffect">
                                  <p:stCondLst>
                                    <p:cond delay="0"/>
                                  </p:stCondLst>
                                  <p:childTnLst>
                                    <p:set>
                                      <p:cBhvr>
                                        <p:cTn id="21" dur="1" fill="hold">
                                          <p:stCondLst>
                                            <p:cond delay="0"/>
                                          </p:stCondLst>
                                        </p:cTn>
                                        <p:tgtEl>
                                          <p:spTgt spid="20485"/>
                                        </p:tgtEl>
                                        <p:attrNameLst>
                                          <p:attrName>style.visibility</p:attrName>
                                        </p:attrNameLst>
                                      </p:cBhvr>
                                      <p:to>
                                        <p:strVal val="visible"/>
                                      </p:to>
                                    </p:set>
                                    <p:anim calcmode="lin" valueType="num">
                                      <p:cBhvr additive="base">
                                        <p:cTn id="22" dur="500" fill="hold"/>
                                        <p:tgtEl>
                                          <p:spTgt spid="20485"/>
                                        </p:tgtEl>
                                        <p:attrNameLst>
                                          <p:attrName>ppt_x</p:attrName>
                                        </p:attrNameLst>
                                      </p:cBhvr>
                                      <p:tavLst>
                                        <p:tav tm="0">
                                          <p:val>
                                            <p:strVal val="0-#ppt_w/2"/>
                                          </p:val>
                                        </p:tav>
                                        <p:tav tm="100000">
                                          <p:val>
                                            <p:strVal val="#ppt_x"/>
                                          </p:val>
                                        </p:tav>
                                      </p:tavLst>
                                    </p:anim>
                                    <p:anim calcmode="lin" valueType="num">
                                      <p:cBhvr additive="base">
                                        <p:cTn id="23" dur="500" fill="hold"/>
                                        <p:tgtEl>
                                          <p:spTgt spid="20485"/>
                                        </p:tgtEl>
                                        <p:attrNameLst>
                                          <p:attrName>ppt_y</p:attrName>
                                        </p:attrNameLst>
                                      </p:cBhvr>
                                      <p:tavLst>
                                        <p:tav tm="0">
                                          <p:val>
                                            <p:strVal val="#ppt_y"/>
                                          </p:val>
                                        </p:tav>
                                        <p:tav tm="100000">
                                          <p:val>
                                            <p:strVal val="#ppt_y"/>
                                          </p:val>
                                        </p:tav>
                                      </p:tavLst>
                                    </p:anim>
                                  </p:childTnLst>
                                </p:cTn>
                              </p:par>
                            </p:childTnLst>
                          </p:cTn>
                        </p:par>
                        <p:par>
                          <p:cTn id="24" fill="hold">
                            <p:stCondLst>
                              <p:cond delay="1559"/>
                            </p:stCondLst>
                            <p:childTnLst>
                              <p:par>
                                <p:cTn id="25" presetID="31" presetClass="entr" presetSubtype="0" fill="hold" grpId="0" nodeType="afterEffect">
                                  <p:stCondLst>
                                    <p:cond delay="0"/>
                                  </p:stCondLst>
                                  <p:childTnLst>
                                    <p:set>
                                      <p:cBhvr>
                                        <p:cTn id="26" dur="1" fill="hold">
                                          <p:stCondLst>
                                            <p:cond delay="0"/>
                                          </p:stCondLst>
                                        </p:cTn>
                                        <p:tgtEl>
                                          <p:spTgt spid="20505"/>
                                        </p:tgtEl>
                                        <p:attrNameLst>
                                          <p:attrName>style.visibility</p:attrName>
                                        </p:attrNameLst>
                                      </p:cBhvr>
                                      <p:to>
                                        <p:strVal val="visible"/>
                                      </p:to>
                                    </p:set>
                                    <p:anim calcmode="lin" valueType="num">
                                      <p:cBhvr>
                                        <p:cTn id="27" dur="300" fill="hold"/>
                                        <p:tgtEl>
                                          <p:spTgt spid="20505"/>
                                        </p:tgtEl>
                                        <p:attrNameLst>
                                          <p:attrName>ppt_w</p:attrName>
                                        </p:attrNameLst>
                                      </p:cBhvr>
                                      <p:tavLst>
                                        <p:tav tm="0">
                                          <p:val>
                                            <p:fltVal val="0"/>
                                          </p:val>
                                        </p:tav>
                                        <p:tav tm="100000">
                                          <p:val>
                                            <p:strVal val="#ppt_w"/>
                                          </p:val>
                                        </p:tav>
                                      </p:tavLst>
                                    </p:anim>
                                    <p:anim calcmode="lin" valueType="num">
                                      <p:cBhvr>
                                        <p:cTn id="28" dur="300" fill="hold"/>
                                        <p:tgtEl>
                                          <p:spTgt spid="20505"/>
                                        </p:tgtEl>
                                        <p:attrNameLst>
                                          <p:attrName>ppt_h</p:attrName>
                                        </p:attrNameLst>
                                      </p:cBhvr>
                                      <p:tavLst>
                                        <p:tav tm="0">
                                          <p:val>
                                            <p:fltVal val="0"/>
                                          </p:val>
                                        </p:tav>
                                        <p:tav tm="100000">
                                          <p:val>
                                            <p:strVal val="#ppt_h"/>
                                          </p:val>
                                        </p:tav>
                                      </p:tavLst>
                                    </p:anim>
                                    <p:anim calcmode="lin" valueType="num">
                                      <p:cBhvr>
                                        <p:cTn id="29" dur="300" fill="hold"/>
                                        <p:tgtEl>
                                          <p:spTgt spid="20505"/>
                                        </p:tgtEl>
                                        <p:attrNameLst>
                                          <p:attrName>style.rotation</p:attrName>
                                        </p:attrNameLst>
                                      </p:cBhvr>
                                      <p:tavLst>
                                        <p:tav tm="0">
                                          <p:val>
                                            <p:fltVal val="90"/>
                                          </p:val>
                                        </p:tav>
                                        <p:tav tm="100000">
                                          <p:val>
                                            <p:fltVal val="0"/>
                                          </p:val>
                                        </p:tav>
                                      </p:tavLst>
                                    </p:anim>
                                    <p:animEffect transition="in" filter="fade">
                                      <p:cBhvr>
                                        <p:cTn id="30" dur="300"/>
                                        <p:tgtEl>
                                          <p:spTgt spid="20505"/>
                                        </p:tgtEl>
                                      </p:cBhvr>
                                    </p:animEffect>
                                  </p:childTnLst>
                                </p:cTn>
                              </p:par>
                            </p:childTnLst>
                          </p:cTn>
                        </p:par>
                        <p:par>
                          <p:cTn id="31" fill="hold">
                            <p:stCondLst>
                              <p:cond delay="2059"/>
                            </p:stCondLst>
                            <p:childTnLst>
                              <p:par>
                                <p:cTn id="32" presetID="22" presetClass="entr" presetSubtype="1" fill="hold" grpId="0" nodeType="afterEffect">
                                  <p:stCondLst>
                                    <p:cond delay="0"/>
                                  </p:stCondLst>
                                  <p:childTnLst>
                                    <p:set>
                                      <p:cBhvr>
                                        <p:cTn id="33" dur="1" fill="hold">
                                          <p:stCondLst>
                                            <p:cond delay="0"/>
                                          </p:stCondLst>
                                        </p:cTn>
                                        <p:tgtEl>
                                          <p:spTgt spid="20490"/>
                                        </p:tgtEl>
                                        <p:attrNameLst>
                                          <p:attrName>style.visibility</p:attrName>
                                        </p:attrNameLst>
                                      </p:cBhvr>
                                      <p:to>
                                        <p:strVal val="visible"/>
                                      </p:to>
                                    </p:set>
                                    <p:animEffect transition="in" filter="wipe(up)">
                                      <p:cBhvr>
                                        <p:cTn id="34" dur="500"/>
                                        <p:tgtEl>
                                          <p:spTgt spid="20490"/>
                                        </p:tgtEl>
                                      </p:cBhvr>
                                    </p:animEffect>
                                  </p:childTnLst>
                                </p:cTn>
                              </p:par>
                            </p:childTnLst>
                          </p:cTn>
                        </p:par>
                        <p:par>
                          <p:cTn id="35" fill="hold">
                            <p:stCondLst>
                              <p:cond delay="2559"/>
                            </p:stCondLst>
                            <p:childTnLst>
                              <p:par>
                                <p:cTn id="36" presetID="14" presetClass="entr" presetSubtype="10" fill="hold" grpId="0" nodeType="afterEffect">
                                  <p:stCondLst>
                                    <p:cond delay="0"/>
                                  </p:stCondLst>
                                  <p:childTnLst>
                                    <p:set>
                                      <p:cBhvr>
                                        <p:cTn id="37" dur="1" fill="hold">
                                          <p:stCondLst>
                                            <p:cond delay="0"/>
                                          </p:stCondLst>
                                        </p:cTn>
                                        <p:tgtEl>
                                          <p:spTgt spid="20495"/>
                                        </p:tgtEl>
                                        <p:attrNameLst>
                                          <p:attrName>style.visibility</p:attrName>
                                        </p:attrNameLst>
                                      </p:cBhvr>
                                      <p:to>
                                        <p:strVal val="visible"/>
                                      </p:to>
                                    </p:set>
                                    <p:animEffect transition="in" filter="randombar(horizontal)">
                                      <p:cBhvr>
                                        <p:cTn id="38" dur="500"/>
                                        <p:tgtEl>
                                          <p:spTgt spid="20495"/>
                                        </p:tgtEl>
                                      </p:cBhvr>
                                    </p:animEffect>
                                  </p:childTnLst>
                                </p:cTn>
                              </p:par>
                            </p:childTnLst>
                          </p:cTn>
                        </p:par>
                        <p:par>
                          <p:cTn id="39" fill="hold">
                            <p:stCondLst>
                              <p:cond delay="3059"/>
                            </p:stCondLst>
                            <p:childTnLst>
                              <p:par>
                                <p:cTn id="40" presetID="22" presetClass="entr" presetSubtype="1" fill="hold" grpId="0" nodeType="afterEffect">
                                  <p:stCondLst>
                                    <p:cond delay="0"/>
                                  </p:stCondLst>
                                  <p:childTnLst>
                                    <p:set>
                                      <p:cBhvr>
                                        <p:cTn id="41" dur="1" fill="hold">
                                          <p:stCondLst>
                                            <p:cond delay="0"/>
                                          </p:stCondLst>
                                        </p:cTn>
                                        <p:tgtEl>
                                          <p:spTgt spid="20500"/>
                                        </p:tgtEl>
                                        <p:attrNameLst>
                                          <p:attrName>style.visibility</p:attrName>
                                        </p:attrNameLst>
                                      </p:cBhvr>
                                      <p:to>
                                        <p:strVal val="visible"/>
                                      </p:to>
                                    </p:set>
                                    <p:animEffect transition="in" filter="wipe(up)">
                                      <p:cBhvr>
                                        <p:cTn id="42" dur="500"/>
                                        <p:tgtEl>
                                          <p:spTgt spid="20500"/>
                                        </p:tgtEl>
                                      </p:cBhvr>
                                    </p:animEffect>
                                  </p:childTnLst>
                                </p:cTn>
                              </p:par>
                            </p:childTnLst>
                          </p:cTn>
                        </p:par>
                        <p:par>
                          <p:cTn id="43" fill="hold">
                            <p:stCondLst>
                              <p:cond delay="3559"/>
                            </p:stCondLst>
                            <p:childTnLst>
                              <p:par>
                                <p:cTn id="44" presetID="2" presetClass="entr" presetSubtype="8" fill="hold" nodeType="afterEffect">
                                  <p:stCondLst>
                                    <p:cond delay="0"/>
                                  </p:stCondLst>
                                  <p:childTnLst>
                                    <p:set>
                                      <p:cBhvr>
                                        <p:cTn id="45" dur="1" fill="hold">
                                          <p:stCondLst>
                                            <p:cond delay="0"/>
                                          </p:stCondLst>
                                        </p:cTn>
                                        <p:tgtEl>
                                          <p:spTgt spid="20486"/>
                                        </p:tgtEl>
                                        <p:attrNameLst>
                                          <p:attrName>style.visibility</p:attrName>
                                        </p:attrNameLst>
                                      </p:cBhvr>
                                      <p:to>
                                        <p:strVal val="visible"/>
                                      </p:to>
                                    </p:set>
                                    <p:anim calcmode="lin" valueType="num">
                                      <p:cBhvr additive="base">
                                        <p:cTn id="46" dur="500" fill="hold"/>
                                        <p:tgtEl>
                                          <p:spTgt spid="20486"/>
                                        </p:tgtEl>
                                        <p:attrNameLst>
                                          <p:attrName>ppt_x</p:attrName>
                                        </p:attrNameLst>
                                      </p:cBhvr>
                                      <p:tavLst>
                                        <p:tav tm="0">
                                          <p:val>
                                            <p:strVal val="0-#ppt_w/2"/>
                                          </p:val>
                                        </p:tav>
                                        <p:tav tm="100000">
                                          <p:val>
                                            <p:strVal val="#ppt_x"/>
                                          </p:val>
                                        </p:tav>
                                      </p:tavLst>
                                    </p:anim>
                                    <p:anim calcmode="lin" valueType="num">
                                      <p:cBhvr additive="base">
                                        <p:cTn id="47" dur="500" fill="hold"/>
                                        <p:tgtEl>
                                          <p:spTgt spid="20486"/>
                                        </p:tgtEl>
                                        <p:attrNameLst>
                                          <p:attrName>ppt_y</p:attrName>
                                        </p:attrNameLst>
                                      </p:cBhvr>
                                      <p:tavLst>
                                        <p:tav tm="0">
                                          <p:val>
                                            <p:strVal val="#ppt_y"/>
                                          </p:val>
                                        </p:tav>
                                        <p:tav tm="100000">
                                          <p:val>
                                            <p:strVal val="#ppt_y"/>
                                          </p:val>
                                        </p:tav>
                                      </p:tavLst>
                                    </p:anim>
                                  </p:childTnLst>
                                </p:cTn>
                              </p:par>
                            </p:childTnLst>
                          </p:cTn>
                        </p:par>
                        <p:par>
                          <p:cTn id="48" fill="hold">
                            <p:stCondLst>
                              <p:cond delay="4059"/>
                            </p:stCondLst>
                            <p:childTnLst>
                              <p:par>
                                <p:cTn id="49" presetID="31" presetClass="entr" presetSubtype="0" fill="hold" grpId="0" nodeType="afterEffect">
                                  <p:stCondLst>
                                    <p:cond delay="0"/>
                                  </p:stCondLst>
                                  <p:childTnLst>
                                    <p:set>
                                      <p:cBhvr>
                                        <p:cTn id="50" dur="1" fill="hold">
                                          <p:stCondLst>
                                            <p:cond delay="0"/>
                                          </p:stCondLst>
                                        </p:cTn>
                                        <p:tgtEl>
                                          <p:spTgt spid="20506"/>
                                        </p:tgtEl>
                                        <p:attrNameLst>
                                          <p:attrName>style.visibility</p:attrName>
                                        </p:attrNameLst>
                                      </p:cBhvr>
                                      <p:to>
                                        <p:strVal val="visible"/>
                                      </p:to>
                                    </p:set>
                                    <p:anim calcmode="lin" valueType="num">
                                      <p:cBhvr>
                                        <p:cTn id="51" dur="300" fill="hold"/>
                                        <p:tgtEl>
                                          <p:spTgt spid="20506"/>
                                        </p:tgtEl>
                                        <p:attrNameLst>
                                          <p:attrName>ppt_w</p:attrName>
                                        </p:attrNameLst>
                                      </p:cBhvr>
                                      <p:tavLst>
                                        <p:tav tm="0">
                                          <p:val>
                                            <p:fltVal val="0"/>
                                          </p:val>
                                        </p:tav>
                                        <p:tav tm="100000">
                                          <p:val>
                                            <p:strVal val="#ppt_w"/>
                                          </p:val>
                                        </p:tav>
                                      </p:tavLst>
                                    </p:anim>
                                    <p:anim calcmode="lin" valueType="num">
                                      <p:cBhvr>
                                        <p:cTn id="52" dur="300" fill="hold"/>
                                        <p:tgtEl>
                                          <p:spTgt spid="20506"/>
                                        </p:tgtEl>
                                        <p:attrNameLst>
                                          <p:attrName>ppt_h</p:attrName>
                                        </p:attrNameLst>
                                      </p:cBhvr>
                                      <p:tavLst>
                                        <p:tav tm="0">
                                          <p:val>
                                            <p:fltVal val="0"/>
                                          </p:val>
                                        </p:tav>
                                        <p:tav tm="100000">
                                          <p:val>
                                            <p:strVal val="#ppt_h"/>
                                          </p:val>
                                        </p:tav>
                                      </p:tavLst>
                                    </p:anim>
                                    <p:anim calcmode="lin" valueType="num">
                                      <p:cBhvr>
                                        <p:cTn id="53" dur="300" fill="hold"/>
                                        <p:tgtEl>
                                          <p:spTgt spid="20506"/>
                                        </p:tgtEl>
                                        <p:attrNameLst>
                                          <p:attrName>style.rotation</p:attrName>
                                        </p:attrNameLst>
                                      </p:cBhvr>
                                      <p:tavLst>
                                        <p:tav tm="0">
                                          <p:val>
                                            <p:fltVal val="90"/>
                                          </p:val>
                                        </p:tav>
                                        <p:tav tm="100000">
                                          <p:val>
                                            <p:fltVal val="0"/>
                                          </p:val>
                                        </p:tav>
                                      </p:tavLst>
                                    </p:anim>
                                    <p:animEffect transition="in" filter="fade">
                                      <p:cBhvr>
                                        <p:cTn id="54" dur="300"/>
                                        <p:tgtEl>
                                          <p:spTgt spid="20506"/>
                                        </p:tgtEl>
                                      </p:cBhvr>
                                    </p:animEffect>
                                  </p:childTnLst>
                                </p:cTn>
                              </p:par>
                            </p:childTnLst>
                          </p:cTn>
                        </p:par>
                        <p:par>
                          <p:cTn id="55" fill="hold">
                            <p:stCondLst>
                              <p:cond delay="4559"/>
                            </p:stCondLst>
                            <p:childTnLst>
                              <p:par>
                                <p:cTn id="56" presetID="22" presetClass="entr" presetSubtype="1" fill="hold" grpId="0" nodeType="afterEffect">
                                  <p:stCondLst>
                                    <p:cond delay="0"/>
                                  </p:stCondLst>
                                  <p:childTnLst>
                                    <p:set>
                                      <p:cBhvr>
                                        <p:cTn id="57" dur="1" fill="hold">
                                          <p:stCondLst>
                                            <p:cond delay="0"/>
                                          </p:stCondLst>
                                        </p:cTn>
                                        <p:tgtEl>
                                          <p:spTgt spid="20491"/>
                                        </p:tgtEl>
                                        <p:attrNameLst>
                                          <p:attrName>style.visibility</p:attrName>
                                        </p:attrNameLst>
                                      </p:cBhvr>
                                      <p:to>
                                        <p:strVal val="visible"/>
                                      </p:to>
                                    </p:set>
                                    <p:animEffect transition="in" filter="wipe(up)">
                                      <p:cBhvr>
                                        <p:cTn id="58" dur="500"/>
                                        <p:tgtEl>
                                          <p:spTgt spid="20491"/>
                                        </p:tgtEl>
                                      </p:cBhvr>
                                    </p:animEffect>
                                  </p:childTnLst>
                                </p:cTn>
                              </p:par>
                            </p:childTnLst>
                          </p:cTn>
                        </p:par>
                        <p:par>
                          <p:cTn id="59" fill="hold">
                            <p:stCondLst>
                              <p:cond delay="5059"/>
                            </p:stCondLst>
                            <p:childTnLst>
                              <p:par>
                                <p:cTn id="60" presetID="14" presetClass="entr" presetSubtype="10" fill="hold" grpId="0" nodeType="afterEffect">
                                  <p:stCondLst>
                                    <p:cond delay="0"/>
                                  </p:stCondLst>
                                  <p:childTnLst>
                                    <p:set>
                                      <p:cBhvr>
                                        <p:cTn id="61" dur="1" fill="hold">
                                          <p:stCondLst>
                                            <p:cond delay="0"/>
                                          </p:stCondLst>
                                        </p:cTn>
                                        <p:tgtEl>
                                          <p:spTgt spid="20496"/>
                                        </p:tgtEl>
                                        <p:attrNameLst>
                                          <p:attrName>style.visibility</p:attrName>
                                        </p:attrNameLst>
                                      </p:cBhvr>
                                      <p:to>
                                        <p:strVal val="visible"/>
                                      </p:to>
                                    </p:set>
                                    <p:animEffect transition="in" filter="randombar(horizontal)">
                                      <p:cBhvr>
                                        <p:cTn id="62" dur="500"/>
                                        <p:tgtEl>
                                          <p:spTgt spid="20496"/>
                                        </p:tgtEl>
                                      </p:cBhvr>
                                    </p:animEffect>
                                  </p:childTnLst>
                                </p:cTn>
                              </p:par>
                            </p:childTnLst>
                          </p:cTn>
                        </p:par>
                        <p:par>
                          <p:cTn id="63" fill="hold">
                            <p:stCondLst>
                              <p:cond delay="5559"/>
                            </p:stCondLst>
                            <p:childTnLst>
                              <p:par>
                                <p:cTn id="64" presetID="22" presetClass="entr" presetSubtype="1" fill="hold" grpId="0" nodeType="afterEffect">
                                  <p:stCondLst>
                                    <p:cond delay="0"/>
                                  </p:stCondLst>
                                  <p:childTnLst>
                                    <p:set>
                                      <p:cBhvr>
                                        <p:cTn id="65" dur="1" fill="hold">
                                          <p:stCondLst>
                                            <p:cond delay="0"/>
                                          </p:stCondLst>
                                        </p:cTn>
                                        <p:tgtEl>
                                          <p:spTgt spid="20501"/>
                                        </p:tgtEl>
                                        <p:attrNameLst>
                                          <p:attrName>style.visibility</p:attrName>
                                        </p:attrNameLst>
                                      </p:cBhvr>
                                      <p:to>
                                        <p:strVal val="visible"/>
                                      </p:to>
                                    </p:set>
                                    <p:animEffect transition="in" filter="wipe(up)">
                                      <p:cBhvr>
                                        <p:cTn id="66" dur="500"/>
                                        <p:tgtEl>
                                          <p:spTgt spid="20501"/>
                                        </p:tgtEl>
                                      </p:cBhvr>
                                    </p:animEffect>
                                  </p:childTnLst>
                                </p:cTn>
                              </p:par>
                            </p:childTnLst>
                          </p:cTn>
                        </p:par>
                        <p:par>
                          <p:cTn id="67" fill="hold">
                            <p:stCondLst>
                              <p:cond delay="6059"/>
                            </p:stCondLst>
                            <p:childTnLst>
                              <p:par>
                                <p:cTn id="68" presetID="2" presetClass="entr" presetSubtype="8" fill="hold" nodeType="afterEffect">
                                  <p:stCondLst>
                                    <p:cond delay="0"/>
                                  </p:stCondLst>
                                  <p:childTnLst>
                                    <p:set>
                                      <p:cBhvr>
                                        <p:cTn id="69" dur="1" fill="hold">
                                          <p:stCondLst>
                                            <p:cond delay="0"/>
                                          </p:stCondLst>
                                        </p:cTn>
                                        <p:tgtEl>
                                          <p:spTgt spid="20487"/>
                                        </p:tgtEl>
                                        <p:attrNameLst>
                                          <p:attrName>style.visibility</p:attrName>
                                        </p:attrNameLst>
                                      </p:cBhvr>
                                      <p:to>
                                        <p:strVal val="visible"/>
                                      </p:to>
                                    </p:set>
                                    <p:anim calcmode="lin" valueType="num">
                                      <p:cBhvr additive="base">
                                        <p:cTn id="70" dur="500" fill="hold"/>
                                        <p:tgtEl>
                                          <p:spTgt spid="20487"/>
                                        </p:tgtEl>
                                        <p:attrNameLst>
                                          <p:attrName>ppt_x</p:attrName>
                                        </p:attrNameLst>
                                      </p:cBhvr>
                                      <p:tavLst>
                                        <p:tav tm="0">
                                          <p:val>
                                            <p:strVal val="0-#ppt_w/2"/>
                                          </p:val>
                                        </p:tav>
                                        <p:tav tm="100000">
                                          <p:val>
                                            <p:strVal val="#ppt_x"/>
                                          </p:val>
                                        </p:tav>
                                      </p:tavLst>
                                    </p:anim>
                                    <p:anim calcmode="lin" valueType="num">
                                      <p:cBhvr additive="base">
                                        <p:cTn id="71" dur="500" fill="hold"/>
                                        <p:tgtEl>
                                          <p:spTgt spid="20487"/>
                                        </p:tgtEl>
                                        <p:attrNameLst>
                                          <p:attrName>ppt_y</p:attrName>
                                        </p:attrNameLst>
                                      </p:cBhvr>
                                      <p:tavLst>
                                        <p:tav tm="0">
                                          <p:val>
                                            <p:strVal val="#ppt_y"/>
                                          </p:val>
                                        </p:tav>
                                        <p:tav tm="100000">
                                          <p:val>
                                            <p:strVal val="#ppt_y"/>
                                          </p:val>
                                        </p:tav>
                                      </p:tavLst>
                                    </p:anim>
                                  </p:childTnLst>
                                </p:cTn>
                              </p:par>
                            </p:childTnLst>
                          </p:cTn>
                        </p:par>
                        <p:par>
                          <p:cTn id="72" fill="hold">
                            <p:stCondLst>
                              <p:cond delay="6559"/>
                            </p:stCondLst>
                            <p:childTnLst>
                              <p:par>
                                <p:cTn id="73" presetID="31" presetClass="entr" presetSubtype="0" fill="hold" grpId="0" nodeType="afterEffect">
                                  <p:stCondLst>
                                    <p:cond delay="0"/>
                                  </p:stCondLst>
                                  <p:childTnLst>
                                    <p:set>
                                      <p:cBhvr>
                                        <p:cTn id="74" dur="1" fill="hold">
                                          <p:stCondLst>
                                            <p:cond delay="0"/>
                                          </p:stCondLst>
                                        </p:cTn>
                                        <p:tgtEl>
                                          <p:spTgt spid="20507"/>
                                        </p:tgtEl>
                                        <p:attrNameLst>
                                          <p:attrName>style.visibility</p:attrName>
                                        </p:attrNameLst>
                                      </p:cBhvr>
                                      <p:to>
                                        <p:strVal val="visible"/>
                                      </p:to>
                                    </p:set>
                                    <p:anim calcmode="lin" valueType="num">
                                      <p:cBhvr>
                                        <p:cTn id="75" dur="300" fill="hold"/>
                                        <p:tgtEl>
                                          <p:spTgt spid="20507"/>
                                        </p:tgtEl>
                                        <p:attrNameLst>
                                          <p:attrName>ppt_w</p:attrName>
                                        </p:attrNameLst>
                                      </p:cBhvr>
                                      <p:tavLst>
                                        <p:tav tm="0">
                                          <p:val>
                                            <p:fltVal val="0"/>
                                          </p:val>
                                        </p:tav>
                                        <p:tav tm="100000">
                                          <p:val>
                                            <p:strVal val="#ppt_w"/>
                                          </p:val>
                                        </p:tav>
                                      </p:tavLst>
                                    </p:anim>
                                    <p:anim calcmode="lin" valueType="num">
                                      <p:cBhvr>
                                        <p:cTn id="76" dur="300" fill="hold"/>
                                        <p:tgtEl>
                                          <p:spTgt spid="20507"/>
                                        </p:tgtEl>
                                        <p:attrNameLst>
                                          <p:attrName>ppt_h</p:attrName>
                                        </p:attrNameLst>
                                      </p:cBhvr>
                                      <p:tavLst>
                                        <p:tav tm="0">
                                          <p:val>
                                            <p:fltVal val="0"/>
                                          </p:val>
                                        </p:tav>
                                        <p:tav tm="100000">
                                          <p:val>
                                            <p:strVal val="#ppt_h"/>
                                          </p:val>
                                        </p:tav>
                                      </p:tavLst>
                                    </p:anim>
                                    <p:anim calcmode="lin" valueType="num">
                                      <p:cBhvr>
                                        <p:cTn id="77" dur="300" fill="hold"/>
                                        <p:tgtEl>
                                          <p:spTgt spid="20507"/>
                                        </p:tgtEl>
                                        <p:attrNameLst>
                                          <p:attrName>style.rotation</p:attrName>
                                        </p:attrNameLst>
                                      </p:cBhvr>
                                      <p:tavLst>
                                        <p:tav tm="0">
                                          <p:val>
                                            <p:fltVal val="90"/>
                                          </p:val>
                                        </p:tav>
                                        <p:tav tm="100000">
                                          <p:val>
                                            <p:fltVal val="0"/>
                                          </p:val>
                                        </p:tav>
                                      </p:tavLst>
                                    </p:anim>
                                    <p:animEffect transition="in" filter="fade">
                                      <p:cBhvr>
                                        <p:cTn id="78" dur="300"/>
                                        <p:tgtEl>
                                          <p:spTgt spid="20507"/>
                                        </p:tgtEl>
                                      </p:cBhvr>
                                    </p:animEffect>
                                  </p:childTnLst>
                                </p:cTn>
                              </p:par>
                            </p:childTnLst>
                          </p:cTn>
                        </p:par>
                        <p:par>
                          <p:cTn id="79" fill="hold">
                            <p:stCondLst>
                              <p:cond delay="7059"/>
                            </p:stCondLst>
                            <p:childTnLst>
                              <p:par>
                                <p:cTn id="80" presetID="14" presetClass="entr" presetSubtype="10" fill="hold" grpId="0" nodeType="afterEffect">
                                  <p:stCondLst>
                                    <p:cond delay="0"/>
                                  </p:stCondLst>
                                  <p:childTnLst>
                                    <p:set>
                                      <p:cBhvr>
                                        <p:cTn id="81" dur="1" fill="hold">
                                          <p:stCondLst>
                                            <p:cond delay="0"/>
                                          </p:stCondLst>
                                        </p:cTn>
                                        <p:tgtEl>
                                          <p:spTgt spid="20497"/>
                                        </p:tgtEl>
                                        <p:attrNameLst>
                                          <p:attrName>style.visibility</p:attrName>
                                        </p:attrNameLst>
                                      </p:cBhvr>
                                      <p:to>
                                        <p:strVal val="visible"/>
                                      </p:to>
                                    </p:set>
                                    <p:animEffect transition="in" filter="randombar(horizontal)">
                                      <p:cBhvr>
                                        <p:cTn id="82" dur="500"/>
                                        <p:tgtEl>
                                          <p:spTgt spid="20497"/>
                                        </p:tgtEl>
                                      </p:cBhvr>
                                    </p:animEffect>
                                  </p:childTnLst>
                                </p:cTn>
                              </p:par>
                            </p:childTnLst>
                          </p:cTn>
                        </p:par>
                        <p:par>
                          <p:cTn id="83" fill="hold">
                            <p:stCondLst>
                              <p:cond delay="7559"/>
                            </p:stCondLst>
                            <p:childTnLst>
                              <p:par>
                                <p:cTn id="84" presetID="22" presetClass="entr" presetSubtype="1" fill="hold" grpId="0" nodeType="afterEffect">
                                  <p:stCondLst>
                                    <p:cond delay="0"/>
                                  </p:stCondLst>
                                  <p:childTnLst>
                                    <p:set>
                                      <p:cBhvr>
                                        <p:cTn id="85" dur="1" fill="hold">
                                          <p:stCondLst>
                                            <p:cond delay="0"/>
                                          </p:stCondLst>
                                        </p:cTn>
                                        <p:tgtEl>
                                          <p:spTgt spid="20492"/>
                                        </p:tgtEl>
                                        <p:attrNameLst>
                                          <p:attrName>style.visibility</p:attrName>
                                        </p:attrNameLst>
                                      </p:cBhvr>
                                      <p:to>
                                        <p:strVal val="visible"/>
                                      </p:to>
                                    </p:set>
                                    <p:animEffect transition="in" filter="wipe(up)">
                                      <p:cBhvr>
                                        <p:cTn id="86" dur="500"/>
                                        <p:tgtEl>
                                          <p:spTgt spid="20492"/>
                                        </p:tgtEl>
                                      </p:cBhvr>
                                    </p:animEffect>
                                  </p:childTnLst>
                                </p:cTn>
                              </p:par>
                            </p:childTnLst>
                          </p:cTn>
                        </p:par>
                        <p:par>
                          <p:cTn id="87" fill="hold">
                            <p:stCondLst>
                              <p:cond delay="8059"/>
                            </p:stCondLst>
                            <p:childTnLst>
                              <p:par>
                                <p:cTn id="88" presetID="22" presetClass="entr" presetSubtype="1" fill="hold" grpId="0" nodeType="afterEffect">
                                  <p:stCondLst>
                                    <p:cond delay="0"/>
                                  </p:stCondLst>
                                  <p:childTnLst>
                                    <p:set>
                                      <p:cBhvr>
                                        <p:cTn id="89" dur="1" fill="hold">
                                          <p:stCondLst>
                                            <p:cond delay="0"/>
                                          </p:stCondLst>
                                        </p:cTn>
                                        <p:tgtEl>
                                          <p:spTgt spid="20502"/>
                                        </p:tgtEl>
                                        <p:attrNameLst>
                                          <p:attrName>style.visibility</p:attrName>
                                        </p:attrNameLst>
                                      </p:cBhvr>
                                      <p:to>
                                        <p:strVal val="visible"/>
                                      </p:to>
                                    </p:set>
                                    <p:animEffect transition="in" filter="wipe(up)">
                                      <p:cBhvr>
                                        <p:cTn id="90" dur="500"/>
                                        <p:tgtEl>
                                          <p:spTgt spid="20502"/>
                                        </p:tgtEl>
                                      </p:cBhvr>
                                    </p:animEffect>
                                  </p:childTnLst>
                                </p:cTn>
                              </p:par>
                            </p:childTnLst>
                          </p:cTn>
                        </p:par>
                        <p:par>
                          <p:cTn id="91" fill="hold">
                            <p:stCondLst>
                              <p:cond delay="8559"/>
                            </p:stCondLst>
                            <p:childTnLst>
                              <p:par>
                                <p:cTn id="92" presetID="2" presetClass="entr" presetSubtype="8" fill="hold" nodeType="afterEffect">
                                  <p:stCondLst>
                                    <p:cond delay="0"/>
                                  </p:stCondLst>
                                  <p:childTnLst>
                                    <p:set>
                                      <p:cBhvr>
                                        <p:cTn id="93" dur="1" fill="hold">
                                          <p:stCondLst>
                                            <p:cond delay="0"/>
                                          </p:stCondLst>
                                        </p:cTn>
                                        <p:tgtEl>
                                          <p:spTgt spid="20488"/>
                                        </p:tgtEl>
                                        <p:attrNameLst>
                                          <p:attrName>style.visibility</p:attrName>
                                        </p:attrNameLst>
                                      </p:cBhvr>
                                      <p:to>
                                        <p:strVal val="visible"/>
                                      </p:to>
                                    </p:set>
                                    <p:anim calcmode="lin" valueType="num">
                                      <p:cBhvr additive="base">
                                        <p:cTn id="94" dur="500" fill="hold"/>
                                        <p:tgtEl>
                                          <p:spTgt spid="20488"/>
                                        </p:tgtEl>
                                        <p:attrNameLst>
                                          <p:attrName>ppt_x</p:attrName>
                                        </p:attrNameLst>
                                      </p:cBhvr>
                                      <p:tavLst>
                                        <p:tav tm="0">
                                          <p:val>
                                            <p:strVal val="0-#ppt_w/2"/>
                                          </p:val>
                                        </p:tav>
                                        <p:tav tm="100000">
                                          <p:val>
                                            <p:strVal val="#ppt_x"/>
                                          </p:val>
                                        </p:tav>
                                      </p:tavLst>
                                    </p:anim>
                                    <p:anim calcmode="lin" valueType="num">
                                      <p:cBhvr additive="base">
                                        <p:cTn id="95" dur="500" fill="hold"/>
                                        <p:tgtEl>
                                          <p:spTgt spid="20488"/>
                                        </p:tgtEl>
                                        <p:attrNameLst>
                                          <p:attrName>ppt_y</p:attrName>
                                        </p:attrNameLst>
                                      </p:cBhvr>
                                      <p:tavLst>
                                        <p:tav tm="0">
                                          <p:val>
                                            <p:strVal val="#ppt_y"/>
                                          </p:val>
                                        </p:tav>
                                        <p:tav tm="100000">
                                          <p:val>
                                            <p:strVal val="#ppt_y"/>
                                          </p:val>
                                        </p:tav>
                                      </p:tavLst>
                                    </p:anim>
                                  </p:childTnLst>
                                </p:cTn>
                              </p:par>
                            </p:childTnLst>
                          </p:cTn>
                        </p:par>
                        <p:par>
                          <p:cTn id="96" fill="hold">
                            <p:stCondLst>
                              <p:cond delay="9059"/>
                            </p:stCondLst>
                            <p:childTnLst>
                              <p:par>
                                <p:cTn id="97" presetID="31" presetClass="entr" presetSubtype="0" fill="hold" grpId="0" nodeType="afterEffect">
                                  <p:stCondLst>
                                    <p:cond delay="0"/>
                                  </p:stCondLst>
                                  <p:childTnLst>
                                    <p:set>
                                      <p:cBhvr>
                                        <p:cTn id="98" dur="1" fill="hold">
                                          <p:stCondLst>
                                            <p:cond delay="0"/>
                                          </p:stCondLst>
                                        </p:cTn>
                                        <p:tgtEl>
                                          <p:spTgt spid="20508"/>
                                        </p:tgtEl>
                                        <p:attrNameLst>
                                          <p:attrName>style.visibility</p:attrName>
                                        </p:attrNameLst>
                                      </p:cBhvr>
                                      <p:to>
                                        <p:strVal val="visible"/>
                                      </p:to>
                                    </p:set>
                                    <p:anim calcmode="lin" valueType="num">
                                      <p:cBhvr>
                                        <p:cTn id="99" dur="300" fill="hold"/>
                                        <p:tgtEl>
                                          <p:spTgt spid="20508"/>
                                        </p:tgtEl>
                                        <p:attrNameLst>
                                          <p:attrName>ppt_w</p:attrName>
                                        </p:attrNameLst>
                                      </p:cBhvr>
                                      <p:tavLst>
                                        <p:tav tm="0">
                                          <p:val>
                                            <p:fltVal val="0"/>
                                          </p:val>
                                        </p:tav>
                                        <p:tav tm="100000">
                                          <p:val>
                                            <p:strVal val="#ppt_w"/>
                                          </p:val>
                                        </p:tav>
                                      </p:tavLst>
                                    </p:anim>
                                    <p:anim calcmode="lin" valueType="num">
                                      <p:cBhvr>
                                        <p:cTn id="100" dur="300" fill="hold"/>
                                        <p:tgtEl>
                                          <p:spTgt spid="20508"/>
                                        </p:tgtEl>
                                        <p:attrNameLst>
                                          <p:attrName>ppt_h</p:attrName>
                                        </p:attrNameLst>
                                      </p:cBhvr>
                                      <p:tavLst>
                                        <p:tav tm="0">
                                          <p:val>
                                            <p:fltVal val="0"/>
                                          </p:val>
                                        </p:tav>
                                        <p:tav tm="100000">
                                          <p:val>
                                            <p:strVal val="#ppt_h"/>
                                          </p:val>
                                        </p:tav>
                                      </p:tavLst>
                                    </p:anim>
                                    <p:anim calcmode="lin" valueType="num">
                                      <p:cBhvr>
                                        <p:cTn id="101" dur="300" fill="hold"/>
                                        <p:tgtEl>
                                          <p:spTgt spid="20508"/>
                                        </p:tgtEl>
                                        <p:attrNameLst>
                                          <p:attrName>style.rotation</p:attrName>
                                        </p:attrNameLst>
                                      </p:cBhvr>
                                      <p:tavLst>
                                        <p:tav tm="0">
                                          <p:val>
                                            <p:fltVal val="90"/>
                                          </p:val>
                                        </p:tav>
                                        <p:tav tm="100000">
                                          <p:val>
                                            <p:fltVal val="0"/>
                                          </p:val>
                                        </p:tav>
                                      </p:tavLst>
                                    </p:anim>
                                    <p:animEffect transition="in" filter="fade">
                                      <p:cBhvr>
                                        <p:cTn id="102" dur="300"/>
                                        <p:tgtEl>
                                          <p:spTgt spid="20508"/>
                                        </p:tgtEl>
                                      </p:cBhvr>
                                    </p:animEffect>
                                  </p:childTnLst>
                                </p:cTn>
                              </p:par>
                            </p:childTnLst>
                          </p:cTn>
                        </p:par>
                        <p:par>
                          <p:cTn id="103" fill="hold">
                            <p:stCondLst>
                              <p:cond delay="9559"/>
                            </p:stCondLst>
                            <p:childTnLst>
                              <p:par>
                                <p:cTn id="104" presetID="22" presetClass="entr" presetSubtype="1" fill="hold" grpId="0" nodeType="afterEffect">
                                  <p:stCondLst>
                                    <p:cond delay="0"/>
                                  </p:stCondLst>
                                  <p:childTnLst>
                                    <p:set>
                                      <p:cBhvr>
                                        <p:cTn id="105" dur="1" fill="hold">
                                          <p:stCondLst>
                                            <p:cond delay="0"/>
                                          </p:stCondLst>
                                        </p:cTn>
                                        <p:tgtEl>
                                          <p:spTgt spid="20493"/>
                                        </p:tgtEl>
                                        <p:attrNameLst>
                                          <p:attrName>style.visibility</p:attrName>
                                        </p:attrNameLst>
                                      </p:cBhvr>
                                      <p:to>
                                        <p:strVal val="visible"/>
                                      </p:to>
                                    </p:set>
                                    <p:animEffect transition="in" filter="wipe(up)">
                                      <p:cBhvr>
                                        <p:cTn id="106" dur="500"/>
                                        <p:tgtEl>
                                          <p:spTgt spid="20493"/>
                                        </p:tgtEl>
                                      </p:cBhvr>
                                    </p:animEffect>
                                  </p:childTnLst>
                                </p:cTn>
                              </p:par>
                            </p:childTnLst>
                          </p:cTn>
                        </p:par>
                        <p:par>
                          <p:cTn id="107" fill="hold">
                            <p:stCondLst>
                              <p:cond delay="10059"/>
                            </p:stCondLst>
                            <p:childTnLst>
                              <p:par>
                                <p:cTn id="108" presetID="14" presetClass="entr" presetSubtype="10" fill="hold" grpId="0" nodeType="afterEffect">
                                  <p:stCondLst>
                                    <p:cond delay="0"/>
                                  </p:stCondLst>
                                  <p:childTnLst>
                                    <p:set>
                                      <p:cBhvr>
                                        <p:cTn id="109" dur="1" fill="hold">
                                          <p:stCondLst>
                                            <p:cond delay="0"/>
                                          </p:stCondLst>
                                        </p:cTn>
                                        <p:tgtEl>
                                          <p:spTgt spid="20498"/>
                                        </p:tgtEl>
                                        <p:attrNameLst>
                                          <p:attrName>style.visibility</p:attrName>
                                        </p:attrNameLst>
                                      </p:cBhvr>
                                      <p:to>
                                        <p:strVal val="visible"/>
                                      </p:to>
                                    </p:set>
                                    <p:animEffect transition="in" filter="randombar(horizontal)">
                                      <p:cBhvr>
                                        <p:cTn id="110" dur="500"/>
                                        <p:tgtEl>
                                          <p:spTgt spid="20498"/>
                                        </p:tgtEl>
                                      </p:cBhvr>
                                    </p:animEffect>
                                  </p:childTnLst>
                                </p:cTn>
                              </p:par>
                            </p:childTnLst>
                          </p:cTn>
                        </p:par>
                        <p:par>
                          <p:cTn id="111" fill="hold">
                            <p:stCondLst>
                              <p:cond delay="10559"/>
                            </p:stCondLst>
                            <p:childTnLst>
                              <p:par>
                                <p:cTn id="112" presetID="22" presetClass="entr" presetSubtype="1" fill="hold" grpId="0" nodeType="afterEffect">
                                  <p:stCondLst>
                                    <p:cond delay="0"/>
                                  </p:stCondLst>
                                  <p:childTnLst>
                                    <p:set>
                                      <p:cBhvr>
                                        <p:cTn id="113" dur="1" fill="hold">
                                          <p:stCondLst>
                                            <p:cond delay="0"/>
                                          </p:stCondLst>
                                        </p:cTn>
                                        <p:tgtEl>
                                          <p:spTgt spid="20503"/>
                                        </p:tgtEl>
                                        <p:attrNameLst>
                                          <p:attrName>style.visibility</p:attrName>
                                        </p:attrNameLst>
                                      </p:cBhvr>
                                      <p:to>
                                        <p:strVal val="visible"/>
                                      </p:to>
                                    </p:set>
                                    <p:animEffect transition="in" filter="wipe(up)">
                                      <p:cBhvr>
                                        <p:cTn id="114" dur="500"/>
                                        <p:tgtEl>
                                          <p:spTgt spid="20503"/>
                                        </p:tgtEl>
                                      </p:cBhvr>
                                    </p:animEffect>
                                  </p:childTnLst>
                                </p:cTn>
                              </p:par>
                            </p:childTnLst>
                          </p:cTn>
                        </p:par>
                        <p:par>
                          <p:cTn id="115" fill="hold">
                            <p:stCondLst>
                              <p:cond delay="11059"/>
                            </p:stCondLst>
                            <p:childTnLst>
                              <p:par>
                                <p:cTn id="116" presetID="2" presetClass="entr" presetSubtype="8" fill="hold" nodeType="afterEffect">
                                  <p:stCondLst>
                                    <p:cond delay="0"/>
                                  </p:stCondLst>
                                  <p:childTnLst>
                                    <p:set>
                                      <p:cBhvr>
                                        <p:cTn id="117" dur="1" fill="hold">
                                          <p:stCondLst>
                                            <p:cond delay="0"/>
                                          </p:stCondLst>
                                        </p:cTn>
                                        <p:tgtEl>
                                          <p:spTgt spid="20489"/>
                                        </p:tgtEl>
                                        <p:attrNameLst>
                                          <p:attrName>style.visibility</p:attrName>
                                        </p:attrNameLst>
                                      </p:cBhvr>
                                      <p:to>
                                        <p:strVal val="visible"/>
                                      </p:to>
                                    </p:set>
                                    <p:anim calcmode="lin" valueType="num">
                                      <p:cBhvr additive="base">
                                        <p:cTn id="118" dur="500" fill="hold"/>
                                        <p:tgtEl>
                                          <p:spTgt spid="20489"/>
                                        </p:tgtEl>
                                        <p:attrNameLst>
                                          <p:attrName>ppt_x</p:attrName>
                                        </p:attrNameLst>
                                      </p:cBhvr>
                                      <p:tavLst>
                                        <p:tav tm="0">
                                          <p:val>
                                            <p:strVal val="0-#ppt_w/2"/>
                                          </p:val>
                                        </p:tav>
                                        <p:tav tm="100000">
                                          <p:val>
                                            <p:strVal val="#ppt_x"/>
                                          </p:val>
                                        </p:tav>
                                      </p:tavLst>
                                    </p:anim>
                                    <p:anim calcmode="lin" valueType="num">
                                      <p:cBhvr additive="base">
                                        <p:cTn id="119" dur="500" fill="hold"/>
                                        <p:tgtEl>
                                          <p:spTgt spid="20489"/>
                                        </p:tgtEl>
                                        <p:attrNameLst>
                                          <p:attrName>ppt_y</p:attrName>
                                        </p:attrNameLst>
                                      </p:cBhvr>
                                      <p:tavLst>
                                        <p:tav tm="0">
                                          <p:val>
                                            <p:strVal val="#ppt_y"/>
                                          </p:val>
                                        </p:tav>
                                        <p:tav tm="100000">
                                          <p:val>
                                            <p:strVal val="#ppt_y"/>
                                          </p:val>
                                        </p:tav>
                                      </p:tavLst>
                                    </p:anim>
                                  </p:childTnLst>
                                </p:cTn>
                              </p:par>
                            </p:childTnLst>
                          </p:cTn>
                        </p:par>
                        <p:par>
                          <p:cTn id="120" fill="hold">
                            <p:stCondLst>
                              <p:cond delay="11559"/>
                            </p:stCondLst>
                            <p:childTnLst>
                              <p:par>
                                <p:cTn id="121" presetID="31" presetClass="entr" presetSubtype="0" fill="hold" grpId="0" nodeType="afterEffect">
                                  <p:stCondLst>
                                    <p:cond delay="0"/>
                                  </p:stCondLst>
                                  <p:childTnLst>
                                    <p:set>
                                      <p:cBhvr>
                                        <p:cTn id="122" dur="1" fill="hold">
                                          <p:stCondLst>
                                            <p:cond delay="0"/>
                                          </p:stCondLst>
                                        </p:cTn>
                                        <p:tgtEl>
                                          <p:spTgt spid="20509"/>
                                        </p:tgtEl>
                                        <p:attrNameLst>
                                          <p:attrName>style.visibility</p:attrName>
                                        </p:attrNameLst>
                                      </p:cBhvr>
                                      <p:to>
                                        <p:strVal val="visible"/>
                                      </p:to>
                                    </p:set>
                                    <p:anim calcmode="lin" valueType="num">
                                      <p:cBhvr>
                                        <p:cTn id="123" dur="300" fill="hold"/>
                                        <p:tgtEl>
                                          <p:spTgt spid="20509"/>
                                        </p:tgtEl>
                                        <p:attrNameLst>
                                          <p:attrName>ppt_w</p:attrName>
                                        </p:attrNameLst>
                                      </p:cBhvr>
                                      <p:tavLst>
                                        <p:tav tm="0">
                                          <p:val>
                                            <p:fltVal val="0"/>
                                          </p:val>
                                        </p:tav>
                                        <p:tav tm="100000">
                                          <p:val>
                                            <p:strVal val="#ppt_w"/>
                                          </p:val>
                                        </p:tav>
                                      </p:tavLst>
                                    </p:anim>
                                    <p:anim calcmode="lin" valueType="num">
                                      <p:cBhvr>
                                        <p:cTn id="124" dur="300" fill="hold"/>
                                        <p:tgtEl>
                                          <p:spTgt spid="20509"/>
                                        </p:tgtEl>
                                        <p:attrNameLst>
                                          <p:attrName>ppt_h</p:attrName>
                                        </p:attrNameLst>
                                      </p:cBhvr>
                                      <p:tavLst>
                                        <p:tav tm="0">
                                          <p:val>
                                            <p:fltVal val="0"/>
                                          </p:val>
                                        </p:tav>
                                        <p:tav tm="100000">
                                          <p:val>
                                            <p:strVal val="#ppt_h"/>
                                          </p:val>
                                        </p:tav>
                                      </p:tavLst>
                                    </p:anim>
                                    <p:anim calcmode="lin" valueType="num">
                                      <p:cBhvr>
                                        <p:cTn id="125" dur="300" fill="hold"/>
                                        <p:tgtEl>
                                          <p:spTgt spid="20509"/>
                                        </p:tgtEl>
                                        <p:attrNameLst>
                                          <p:attrName>style.rotation</p:attrName>
                                        </p:attrNameLst>
                                      </p:cBhvr>
                                      <p:tavLst>
                                        <p:tav tm="0">
                                          <p:val>
                                            <p:fltVal val="90"/>
                                          </p:val>
                                        </p:tav>
                                        <p:tav tm="100000">
                                          <p:val>
                                            <p:fltVal val="0"/>
                                          </p:val>
                                        </p:tav>
                                      </p:tavLst>
                                    </p:anim>
                                    <p:animEffect transition="in" filter="fade">
                                      <p:cBhvr>
                                        <p:cTn id="126" dur="300"/>
                                        <p:tgtEl>
                                          <p:spTgt spid="20509"/>
                                        </p:tgtEl>
                                      </p:cBhvr>
                                    </p:animEffect>
                                  </p:childTnLst>
                                </p:cTn>
                              </p:par>
                            </p:childTnLst>
                          </p:cTn>
                        </p:par>
                        <p:par>
                          <p:cTn id="127" fill="hold">
                            <p:stCondLst>
                              <p:cond delay="12059"/>
                            </p:stCondLst>
                            <p:childTnLst>
                              <p:par>
                                <p:cTn id="128" presetID="22" presetClass="entr" presetSubtype="1" fill="hold" grpId="0" nodeType="afterEffect">
                                  <p:stCondLst>
                                    <p:cond delay="0"/>
                                  </p:stCondLst>
                                  <p:childTnLst>
                                    <p:set>
                                      <p:cBhvr>
                                        <p:cTn id="129" dur="1" fill="hold">
                                          <p:stCondLst>
                                            <p:cond delay="0"/>
                                          </p:stCondLst>
                                        </p:cTn>
                                        <p:tgtEl>
                                          <p:spTgt spid="20494"/>
                                        </p:tgtEl>
                                        <p:attrNameLst>
                                          <p:attrName>style.visibility</p:attrName>
                                        </p:attrNameLst>
                                      </p:cBhvr>
                                      <p:to>
                                        <p:strVal val="visible"/>
                                      </p:to>
                                    </p:set>
                                    <p:animEffect transition="in" filter="wipe(up)">
                                      <p:cBhvr>
                                        <p:cTn id="130" dur="500"/>
                                        <p:tgtEl>
                                          <p:spTgt spid="20494"/>
                                        </p:tgtEl>
                                      </p:cBhvr>
                                    </p:animEffect>
                                  </p:childTnLst>
                                </p:cTn>
                              </p:par>
                            </p:childTnLst>
                          </p:cTn>
                        </p:par>
                        <p:par>
                          <p:cTn id="131" fill="hold">
                            <p:stCondLst>
                              <p:cond delay="12559"/>
                            </p:stCondLst>
                            <p:childTnLst>
                              <p:par>
                                <p:cTn id="132" presetID="14" presetClass="entr" presetSubtype="10" fill="hold" grpId="0" nodeType="afterEffect">
                                  <p:stCondLst>
                                    <p:cond delay="0"/>
                                  </p:stCondLst>
                                  <p:childTnLst>
                                    <p:set>
                                      <p:cBhvr>
                                        <p:cTn id="133" dur="1" fill="hold">
                                          <p:stCondLst>
                                            <p:cond delay="0"/>
                                          </p:stCondLst>
                                        </p:cTn>
                                        <p:tgtEl>
                                          <p:spTgt spid="20499"/>
                                        </p:tgtEl>
                                        <p:attrNameLst>
                                          <p:attrName>style.visibility</p:attrName>
                                        </p:attrNameLst>
                                      </p:cBhvr>
                                      <p:to>
                                        <p:strVal val="visible"/>
                                      </p:to>
                                    </p:set>
                                    <p:animEffect transition="in" filter="randombar(horizontal)">
                                      <p:cBhvr>
                                        <p:cTn id="134" dur="500"/>
                                        <p:tgtEl>
                                          <p:spTgt spid="20499"/>
                                        </p:tgtEl>
                                      </p:cBhvr>
                                    </p:animEffect>
                                  </p:childTnLst>
                                </p:cTn>
                              </p:par>
                            </p:childTnLst>
                          </p:cTn>
                        </p:par>
                        <p:par>
                          <p:cTn id="135" fill="hold">
                            <p:stCondLst>
                              <p:cond delay="13059"/>
                            </p:stCondLst>
                            <p:childTnLst>
                              <p:par>
                                <p:cTn id="136" presetID="22" presetClass="entr" presetSubtype="1" fill="hold" grpId="0" nodeType="afterEffect">
                                  <p:stCondLst>
                                    <p:cond delay="0"/>
                                  </p:stCondLst>
                                  <p:childTnLst>
                                    <p:set>
                                      <p:cBhvr>
                                        <p:cTn id="137" dur="1" fill="hold">
                                          <p:stCondLst>
                                            <p:cond delay="0"/>
                                          </p:stCondLst>
                                        </p:cTn>
                                        <p:tgtEl>
                                          <p:spTgt spid="20504"/>
                                        </p:tgtEl>
                                        <p:attrNameLst>
                                          <p:attrName>style.visibility</p:attrName>
                                        </p:attrNameLst>
                                      </p:cBhvr>
                                      <p:to>
                                        <p:strVal val="visible"/>
                                      </p:to>
                                    </p:set>
                                    <p:animEffect transition="in" filter="wipe(up)">
                                      <p:cBhvr>
                                        <p:cTn id="138" dur="500"/>
                                        <p:tgtEl>
                                          <p:spTgt spid="2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90" grpId="0" animBg="1"/>
      <p:bldP spid="20491" grpId="0" animBg="1"/>
      <p:bldP spid="20492" grpId="0" animBg="1"/>
      <p:bldP spid="20493" grpId="0" animBg="1"/>
      <p:bldP spid="20494" grpId="0" animBg="1"/>
      <p:bldP spid="20495" grpId="0" animBg="1"/>
      <p:bldP spid="20496" grpId="0" animBg="1"/>
      <p:bldP spid="20497" grpId="0" animBg="1"/>
      <p:bldP spid="20498" grpId="0" animBg="1"/>
      <p:bldP spid="20499" grpId="0" animBg="1"/>
      <p:bldP spid="20500" grpId="0"/>
      <p:bldP spid="20501" grpId="0"/>
      <p:bldP spid="20502" grpId="0"/>
      <p:bldP spid="20503" grpId="0"/>
      <p:bldP spid="20504" grpId="0"/>
      <p:bldP spid="20505" grpId="0"/>
      <p:bldP spid="20506" grpId="0"/>
      <p:bldP spid="20507" grpId="0"/>
      <p:bldP spid="20508" grpId="0"/>
      <p:bldP spid="2050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p:nvPr/>
        </p:nvSpPr>
        <p:spPr>
          <a:xfrm>
            <a:off x="1012825" y="176213"/>
            <a:ext cx="2806700"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2.4 </a:t>
            </a:r>
            <a:r>
              <a:rPr lang="zh-CN" altLang="en-US" sz="3000" b="1" dirty="0">
                <a:solidFill>
                  <a:schemeClr val="accent1"/>
                </a:solidFill>
                <a:latin typeface="微软雅黑" panose="020B0503020204020204" pitchFamily="34" charset="-122"/>
                <a:ea typeface="微软雅黑" panose="020B0503020204020204" pitchFamily="34" charset="-122"/>
              </a:rPr>
              <a:t>可行性说明</a:t>
            </a:r>
          </a:p>
        </p:txBody>
      </p:sp>
      <p:sp>
        <p:nvSpPr>
          <p:cNvPr id="21507"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1508" name="Freeform 10"/>
          <p:cNvSpPr/>
          <p:nvPr/>
        </p:nvSpPr>
        <p:spPr>
          <a:xfrm>
            <a:off x="7932738" y="1633538"/>
            <a:ext cx="388937" cy="388937"/>
          </a:xfrm>
          <a:custGeom>
            <a:avLst/>
            <a:gdLst/>
            <a:ahLst/>
            <a:cxnLst>
              <a:cxn ang="0">
                <a:pos x="2147483647" y="0"/>
              </a:cxn>
              <a:cxn ang="0">
                <a:pos x="2147483647" y="2147483647"/>
              </a:cxn>
              <a:cxn ang="0">
                <a:pos x="2147483647" y="2147483647"/>
              </a:cxn>
              <a:cxn ang="0">
                <a:pos x="2147483647" y="2147483647"/>
              </a:cxn>
              <a:cxn ang="0">
                <a:pos x="0" y="2147483647"/>
              </a:cxn>
              <a:cxn ang="0">
                <a:pos x="2147483647" y="2147483647"/>
              </a:cxn>
              <a:cxn ang="0">
                <a:pos x="2147483647" y="0"/>
              </a:cxn>
            </a:cxnLst>
            <a:rect l="0" t="0" r="0" b="0"/>
            <a:pathLst>
              <a:path w="477" h="476">
                <a:moveTo>
                  <a:pt x="477" y="0"/>
                </a:moveTo>
                <a:lnTo>
                  <a:pt x="413" y="238"/>
                </a:lnTo>
                <a:lnTo>
                  <a:pt x="349" y="476"/>
                </a:lnTo>
                <a:lnTo>
                  <a:pt x="175" y="302"/>
                </a:lnTo>
                <a:lnTo>
                  <a:pt x="0" y="127"/>
                </a:lnTo>
                <a:lnTo>
                  <a:pt x="239" y="63"/>
                </a:lnTo>
                <a:lnTo>
                  <a:pt x="477" y="0"/>
                </a:lnTo>
                <a:close/>
              </a:path>
            </a:pathLst>
          </a:custGeom>
          <a:solidFill>
            <a:srgbClr val="113E6A"/>
          </a:solidFill>
          <a:ln w="9525">
            <a:noFill/>
          </a:ln>
        </p:spPr>
        <p:txBody>
          <a:bodyPr/>
          <a:lstStyle/>
          <a:p>
            <a:endParaRPr lang="zh-CN" altLang="en-US"/>
          </a:p>
        </p:txBody>
      </p:sp>
      <p:sp>
        <p:nvSpPr>
          <p:cNvPr id="21509" name="Freeform 11"/>
          <p:cNvSpPr/>
          <p:nvPr/>
        </p:nvSpPr>
        <p:spPr>
          <a:xfrm>
            <a:off x="4119563" y="1633538"/>
            <a:ext cx="388937" cy="388937"/>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476" h="476">
                <a:moveTo>
                  <a:pt x="0" y="0"/>
                </a:moveTo>
                <a:lnTo>
                  <a:pt x="63" y="238"/>
                </a:lnTo>
                <a:lnTo>
                  <a:pt x="127" y="476"/>
                </a:lnTo>
                <a:lnTo>
                  <a:pt x="302" y="302"/>
                </a:lnTo>
                <a:lnTo>
                  <a:pt x="476" y="127"/>
                </a:lnTo>
                <a:lnTo>
                  <a:pt x="238" y="63"/>
                </a:lnTo>
                <a:lnTo>
                  <a:pt x="0" y="0"/>
                </a:lnTo>
                <a:close/>
              </a:path>
            </a:pathLst>
          </a:custGeom>
          <a:solidFill>
            <a:srgbClr val="113E6A"/>
          </a:solidFill>
          <a:ln w="9525">
            <a:noFill/>
          </a:ln>
        </p:spPr>
        <p:txBody>
          <a:bodyPr/>
          <a:lstStyle/>
          <a:p>
            <a:endParaRPr lang="zh-CN" altLang="en-US"/>
          </a:p>
        </p:txBody>
      </p:sp>
      <p:sp>
        <p:nvSpPr>
          <p:cNvPr id="21510" name="Freeform 12"/>
          <p:cNvSpPr/>
          <p:nvPr/>
        </p:nvSpPr>
        <p:spPr>
          <a:xfrm>
            <a:off x="4138613" y="5260975"/>
            <a:ext cx="388937" cy="38735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0" t="0" r="0" b="0"/>
            <a:pathLst>
              <a:path w="477" h="476">
                <a:moveTo>
                  <a:pt x="128" y="0"/>
                </a:moveTo>
                <a:lnTo>
                  <a:pt x="64" y="238"/>
                </a:lnTo>
                <a:lnTo>
                  <a:pt x="0" y="476"/>
                </a:lnTo>
                <a:lnTo>
                  <a:pt x="238" y="413"/>
                </a:lnTo>
                <a:lnTo>
                  <a:pt x="477" y="349"/>
                </a:lnTo>
                <a:lnTo>
                  <a:pt x="302" y="174"/>
                </a:lnTo>
                <a:lnTo>
                  <a:pt x="128" y="0"/>
                </a:lnTo>
                <a:close/>
              </a:path>
            </a:pathLst>
          </a:custGeom>
          <a:solidFill>
            <a:srgbClr val="113E6A"/>
          </a:solidFill>
          <a:ln w="9525">
            <a:noFill/>
          </a:ln>
        </p:spPr>
        <p:txBody>
          <a:bodyPr/>
          <a:lstStyle/>
          <a:p>
            <a:endParaRPr lang="zh-CN" altLang="en-US"/>
          </a:p>
        </p:txBody>
      </p:sp>
      <p:sp>
        <p:nvSpPr>
          <p:cNvPr id="21511" name="Freeform 13"/>
          <p:cNvSpPr/>
          <p:nvPr/>
        </p:nvSpPr>
        <p:spPr>
          <a:xfrm>
            <a:off x="7915275" y="5260975"/>
            <a:ext cx="387350" cy="387350"/>
          </a:xfrm>
          <a:custGeom>
            <a:avLst/>
            <a:gdLst/>
            <a:ahLst/>
            <a:cxnLst>
              <a:cxn ang="0">
                <a:pos x="2147483647" y="0"/>
              </a:cxn>
              <a:cxn ang="0">
                <a:pos x="2147483647" y="2147483647"/>
              </a:cxn>
              <a:cxn ang="0">
                <a:pos x="2147483647" y="2147483647"/>
              </a:cxn>
              <a:cxn ang="0">
                <a:pos x="2147483647" y="2147483647"/>
              </a:cxn>
              <a:cxn ang="0">
                <a:pos x="0" y="2147483647"/>
              </a:cxn>
              <a:cxn ang="0">
                <a:pos x="2147483647" y="2147483647"/>
              </a:cxn>
              <a:cxn ang="0">
                <a:pos x="2147483647" y="0"/>
              </a:cxn>
            </a:cxnLst>
            <a:rect l="0" t="0" r="0" b="0"/>
            <a:pathLst>
              <a:path w="477" h="476">
                <a:moveTo>
                  <a:pt x="349" y="0"/>
                </a:moveTo>
                <a:lnTo>
                  <a:pt x="413" y="238"/>
                </a:lnTo>
                <a:lnTo>
                  <a:pt x="477" y="476"/>
                </a:lnTo>
                <a:lnTo>
                  <a:pt x="238" y="413"/>
                </a:lnTo>
                <a:lnTo>
                  <a:pt x="0" y="349"/>
                </a:lnTo>
                <a:lnTo>
                  <a:pt x="175" y="174"/>
                </a:lnTo>
                <a:lnTo>
                  <a:pt x="349" y="0"/>
                </a:lnTo>
                <a:close/>
              </a:path>
            </a:pathLst>
          </a:custGeom>
          <a:solidFill>
            <a:srgbClr val="113E6A"/>
          </a:solidFill>
          <a:ln w="9525">
            <a:noFill/>
          </a:ln>
        </p:spPr>
        <p:txBody>
          <a:bodyPr/>
          <a:lstStyle/>
          <a:p>
            <a:endParaRPr lang="zh-CN" altLang="en-US"/>
          </a:p>
        </p:txBody>
      </p:sp>
      <p:sp>
        <p:nvSpPr>
          <p:cNvPr id="21512" name="TextBox 8"/>
          <p:cNvSpPr txBox="1"/>
          <p:nvPr/>
        </p:nvSpPr>
        <p:spPr>
          <a:xfrm>
            <a:off x="5056188" y="3295650"/>
            <a:ext cx="2400300" cy="830263"/>
          </a:xfrm>
          <a:prstGeom prst="rect">
            <a:avLst/>
          </a:prstGeom>
          <a:noFill/>
          <a:ln w="9525">
            <a:noFill/>
          </a:ln>
        </p:spPr>
        <p:txBody>
          <a:bodyPr anchor="t">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关于研究方案可行的四点理由</a:t>
            </a:r>
            <a:endParaRPr lang="en-US" altLang="zh-CN" sz="2400" b="1" dirty="0">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p:nvPr/>
        </p:nvSpPr>
        <p:spPr>
          <a:xfrm>
            <a:off x="8612188" y="1228725"/>
            <a:ext cx="2398712" cy="400050"/>
          </a:xfrm>
          <a:prstGeom prst="rect">
            <a:avLst/>
          </a:prstGeom>
          <a:noFill/>
          <a:ln w="9525">
            <a:noFill/>
          </a:ln>
        </p:spPr>
        <p:txBody>
          <a:bodyPr anchor="t">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可行性理由二</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p:nvPr/>
        </p:nvSpPr>
        <p:spPr>
          <a:xfrm>
            <a:off x="8612188" y="1635125"/>
            <a:ext cx="3108325" cy="830263"/>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5" name="TextBox 11"/>
          <p:cNvSpPr txBox="1"/>
          <p:nvPr/>
        </p:nvSpPr>
        <p:spPr>
          <a:xfrm>
            <a:off x="8612188" y="5062538"/>
            <a:ext cx="2398712" cy="400050"/>
          </a:xfrm>
          <a:prstGeom prst="rect">
            <a:avLst/>
          </a:prstGeom>
          <a:noFill/>
          <a:ln w="9525">
            <a:noFill/>
          </a:ln>
        </p:spPr>
        <p:txBody>
          <a:bodyPr anchor="t">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可行性理由四</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p:nvPr/>
        </p:nvSpPr>
        <p:spPr>
          <a:xfrm>
            <a:off x="8612188" y="5468938"/>
            <a:ext cx="3108325" cy="83185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7" name="TextBox 14"/>
          <p:cNvSpPr txBox="1"/>
          <p:nvPr/>
        </p:nvSpPr>
        <p:spPr>
          <a:xfrm>
            <a:off x="1284288" y="5062538"/>
            <a:ext cx="2398712" cy="400050"/>
          </a:xfrm>
          <a:prstGeom prst="rect">
            <a:avLst/>
          </a:prstGeom>
          <a:noFill/>
          <a:ln w="9525">
            <a:noFill/>
          </a:ln>
        </p:spPr>
        <p:txBody>
          <a:bodyPr anchor="t">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可行性理由三</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p:nvPr/>
        </p:nvSpPr>
        <p:spPr>
          <a:xfrm>
            <a:off x="741363" y="5468938"/>
            <a:ext cx="3109912" cy="83185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9" name="TextBox 16"/>
          <p:cNvSpPr txBox="1"/>
          <p:nvPr/>
        </p:nvSpPr>
        <p:spPr>
          <a:xfrm>
            <a:off x="1279525" y="1228725"/>
            <a:ext cx="2398713" cy="400050"/>
          </a:xfrm>
          <a:prstGeom prst="rect">
            <a:avLst/>
          </a:prstGeom>
          <a:noFill/>
          <a:ln w="9525">
            <a:noFill/>
          </a:ln>
        </p:spPr>
        <p:txBody>
          <a:bodyPr anchor="t">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可行性理由一</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p:nvPr/>
        </p:nvSpPr>
        <p:spPr>
          <a:xfrm>
            <a:off x="736600" y="1635125"/>
            <a:ext cx="3109913" cy="830263"/>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21" name="Freeform 6"/>
          <p:cNvSpPr/>
          <p:nvPr/>
        </p:nvSpPr>
        <p:spPr>
          <a:xfrm>
            <a:off x="3871913" y="1268413"/>
            <a:ext cx="2311400" cy="2312987"/>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rgbClr val="006BBC"/>
          </a:solidFill>
          <a:ln w="9525">
            <a:noFill/>
          </a:ln>
        </p:spPr>
        <p:txBody>
          <a:bodyPr/>
          <a:lstStyle/>
          <a:p>
            <a:endParaRPr lang="zh-CN" altLang="en-US"/>
          </a:p>
        </p:txBody>
      </p:sp>
      <p:sp>
        <p:nvSpPr>
          <p:cNvPr id="21522" name="Freeform 7"/>
          <p:cNvSpPr/>
          <p:nvPr/>
        </p:nvSpPr>
        <p:spPr>
          <a:xfrm>
            <a:off x="3871913" y="3697288"/>
            <a:ext cx="2311400" cy="2312987"/>
          </a:xfrm>
          <a:custGeom>
            <a:avLst/>
            <a:gdLst/>
            <a:ahLst/>
            <a:cxnLst>
              <a:cxn ang="0">
                <a:pos x="2147483647" y="2147483647"/>
              </a:cxn>
              <a:cxn ang="0">
                <a:pos x="0" y="0"/>
              </a:cxn>
              <a:cxn ang="0">
                <a:pos x="2147483647" y="0"/>
              </a:cxn>
              <a:cxn ang="0">
                <a:pos x="2147483647" y="2147483647"/>
              </a:cxn>
              <a:cxn ang="0">
                <a:pos x="2147483647" y="2147483647"/>
              </a:cxn>
            </a:cxnLst>
            <a:rect l="0" t="0" r="0" b="0"/>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rgbClr val="113E6A"/>
          </a:solidFill>
          <a:ln w="9525">
            <a:noFill/>
          </a:ln>
        </p:spPr>
        <p:txBody>
          <a:bodyPr/>
          <a:lstStyle/>
          <a:p>
            <a:endParaRPr lang="zh-CN" altLang="en-US"/>
          </a:p>
        </p:txBody>
      </p:sp>
      <p:sp>
        <p:nvSpPr>
          <p:cNvPr id="21523" name="Freeform 8"/>
          <p:cNvSpPr/>
          <p:nvPr/>
        </p:nvSpPr>
        <p:spPr>
          <a:xfrm>
            <a:off x="6300788" y="3697288"/>
            <a:ext cx="2311400" cy="2312987"/>
          </a:xfrm>
          <a:custGeom>
            <a:avLst/>
            <a:gdLst/>
            <a:ahLst/>
            <a:cxnLst>
              <a:cxn ang="0">
                <a:pos x="2147483647" y="0"/>
              </a:cxn>
              <a:cxn ang="0">
                <a:pos x="0" y="2147483647"/>
              </a:cxn>
              <a:cxn ang="0">
                <a:pos x="0" y="2147483647"/>
              </a:cxn>
              <a:cxn ang="0">
                <a:pos x="2147483647" y="0"/>
              </a:cxn>
              <a:cxn ang="0">
                <a:pos x="2147483647" y="0"/>
              </a:cxn>
            </a:cxnLst>
            <a:rect l="0" t="0" r="0" b="0"/>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rgbClr val="006BBC"/>
          </a:solidFill>
          <a:ln w="9525">
            <a:noFill/>
          </a:ln>
        </p:spPr>
        <p:txBody>
          <a:bodyPr/>
          <a:lstStyle/>
          <a:p>
            <a:endParaRPr lang="zh-CN" altLang="en-US"/>
          </a:p>
        </p:txBody>
      </p:sp>
      <p:sp>
        <p:nvSpPr>
          <p:cNvPr id="21524" name="Freeform 9"/>
          <p:cNvSpPr/>
          <p:nvPr/>
        </p:nvSpPr>
        <p:spPr>
          <a:xfrm>
            <a:off x="6300788" y="1268413"/>
            <a:ext cx="2311400" cy="2312987"/>
          </a:xfrm>
          <a:custGeom>
            <a:avLst/>
            <a:gdLst/>
            <a:ahLst/>
            <a:cxnLst>
              <a:cxn ang="0">
                <a:pos x="0" y="0"/>
              </a:cxn>
              <a:cxn ang="0">
                <a:pos x="2147483647" y="2147483647"/>
              </a:cxn>
              <a:cxn ang="0">
                <a:pos x="2147483647" y="2147483647"/>
              </a:cxn>
              <a:cxn ang="0">
                <a:pos x="0" y="2147483647"/>
              </a:cxn>
              <a:cxn ang="0">
                <a:pos x="0" y="0"/>
              </a:cxn>
            </a:cxnLst>
            <a:rect l="0" t="0" r="0" b="0"/>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rgbClr val="113E6A"/>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p:stCondLst>
                              <p:cond delay="1019"/>
                            </p:stCondLst>
                            <p:childTnLst>
                              <p:par>
                                <p:cTn id="20" presetID="2" presetClass="entr" presetSubtype="9" fill="hold"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p:stCondLst>
                              <p:cond delay="1519"/>
                            </p:stCondLst>
                            <p:childTnLst>
                              <p:par>
                                <p:cTn id="37" presetID="1" presetClass="entr" presetSubtype="0" fill="hold"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nodeType="withEffect">
                                  <p:stCondLst>
                                    <p:cond delay="0"/>
                                  </p:stCondLst>
                                  <p:childTnLst>
                                    <p:animMotion origin="layout" path="M -3.52413E-6 4.81481E-6 L 0.06414 0.09699 " pathEditMode="relative" rAng="0" ptsTypes="AA">
                                      <p:cBhvr>
                                        <p:cTn id="40" dur="500" spd="-99900" fill="hold"/>
                                        <p:tgtEl>
                                          <p:spTgt spid="21509"/>
                                        </p:tgtEl>
                                        <p:attrNameLst>
                                          <p:attrName>ppt_x</p:attrName>
                                          <p:attrName>ppt_y</p:attrName>
                                        </p:attrNameLst>
                                      </p:cBhvr>
                                      <p:rCtr x="3200" y="4800"/>
                                    </p:animMotion>
                                  </p:childTnLst>
                                </p:cTn>
                              </p:par>
                              <p:par>
                                <p:cTn id="41" presetID="1" presetClass="entr" presetSubtype="0" fill="hold"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nodeType="withEffect">
                                  <p:stCondLst>
                                    <p:cond delay="0"/>
                                  </p:stCondLst>
                                  <p:childTnLst>
                                    <p:animMotion origin="layout" path="M 8.67699E-7 4.81481E-6 L -0.05945 0.09699 " pathEditMode="relative" rAng="0" ptsTypes="AA">
                                      <p:cBhvr>
                                        <p:cTn id="44" dur="500" spd="-99900" fill="hold"/>
                                        <p:tgtEl>
                                          <p:spTgt spid="21508"/>
                                        </p:tgtEl>
                                        <p:attrNameLst>
                                          <p:attrName>ppt_x</p:attrName>
                                          <p:attrName>ppt_y</p:attrName>
                                        </p:attrNameLst>
                                      </p:cBhvr>
                                      <p:rCtr x="-2900" y="4800"/>
                                    </p:animMotion>
                                  </p:childTnLst>
                                </p:cTn>
                              </p:par>
                              <p:par>
                                <p:cTn id="45" presetID="1" presetClass="entr" presetSubtype="0" fill="hold"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nodeType="withEffect">
                                  <p:stCondLst>
                                    <p:cond delay="0"/>
                                  </p:stCondLst>
                                  <p:childTnLst>
                                    <p:animMotion origin="layout" path="M 1.85508E-6 -3.7037E-7 L -0.05802 -0.08542 " pathEditMode="relative" rAng="0" ptsTypes="AA">
                                      <p:cBhvr>
                                        <p:cTn id="48" dur="500" spd="-99900" fill="hold"/>
                                        <p:tgtEl>
                                          <p:spTgt spid="21511"/>
                                        </p:tgtEl>
                                        <p:attrNameLst>
                                          <p:attrName>ppt_x</p:attrName>
                                          <p:attrName>ppt_y</p:attrName>
                                        </p:attrNameLst>
                                      </p:cBhvr>
                                      <p:rCtr x="-2800" y="-4200"/>
                                    </p:animMotion>
                                  </p:childTnLst>
                                </p:cTn>
                              </p:par>
                              <p:par>
                                <p:cTn id="49" presetID="1" presetClass="entr" presetSubtype="0" fill="hold"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nodeType="withEffect">
                                  <p:stCondLst>
                                    <p:cond delay="0"/>
                                  </p:stCondLst>
                                  <p:childTnLst>
                                    <p:animMotion origin="layout" path="M -4.60127E-6 -3.7037E-7 L 0.06258 -0.08542 " pathEditMode="relative" rAng="0" ptsTypes="AA">
                                      <p:cBhvr>
                                        <p:cTn id="52" dur="500" spd="-99900" fill="hold"/>
                                        <p:tgtEl>
                                          <p:spTgt spid="21510"/>
                                        </p:tgtEl>
                                        <p:attrNameLst>
                                          <p:attrName>ppt_x</p:attrName>
                                          <p:attrName>ppt_y</p:attrName>
                                        </p:attrNameLst>
                                      </p:cBhvr>
                                      <p:rCtr x="3100" y="-4200"/>
                                    </p:animMotion>
                                  </p:childTnLst>
                                </p:cTn>
                              </p:par>
                            </p:childTnLst>
                          </p:cTn>
                        </p:par>
                        <p:par>
                          <p:cTn id="53" fill="hold">
                            <p:stCondLst>
                              <p:cond delay="1519"/>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p:stCondLst>
                              <p:cond delay="2019"/>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p:stCondLst>
                              <p:cond delay="2519"/>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12" grpId="0"/>
      <p:bldP spid="21513" grpId="0"/>
      <p:bldP spid="21514" grpId="0"/>
      <p:bldP spid="21515" grpId="0"/>
      <p:bldP spid="21516" grpId="0"/>
      <p:bldP spid="21517" grpId="0"/>
      <p:bldP spid="21518" grpId="0"/>
      <p:bldP spid="21519" grpId="0"/>
      <p:bldP spid="2152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2253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253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2532" name="TextBox 77"/>
          <p:cNvSpPr txBox="1"/>
          <p:nvPr/>
        </p:nvSpPr>
        <p:spPr>
          <a:xfrm>
            <a:off x="4602163" y="2852738"/>
            <a:ext cx="3168650" cy="1446212"/>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关键技术和实践难点</a:t>
            </a:r>
          </a:p>
        </p:txBody>
      </p:sp>
      <p:sp>
        <p:nvSpPr>
          <p:cNvPr id="2253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3</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a:xfrm>
            <a:off x="5340350" y="798513"/>
            <a:ext cx="1517650" cy="14636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113E6A"/>
          </a:solidFill>
          <a:ln w="9525">
            <a:noFill/>
          </a:ln>
        </p:spPr>
        <p:txBody>
          <a:bodyPr/>
          <a:lstStyle/>
          <a:p>
            <a:endParaRPr lang="zh-CN" altLang="en-US"/>
          </a:p>
        </p:txBody>
      </p:sp>
      <p:sp>
        <p:nvSpPr>
          <p:cNvPr id="22535" name="Oval 39"/>
          <p:cNvSpPr>
            <a:spLocks noChangeAspect="1"/>
          </p:cNvSpPr>
          <p:nvPr/>
        </p:nvSpPr>
        <p:spPr>
          <a:xfrm>
            <a:off x="3252788" y="539273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6" name="Oval 40"/>
          <p:cNvSpPr>
            <a:spLocks noChangeAspect="1"/>
          </p:cNvSpPr>
          <p:nvPr/>
        </p:nvSpPr>
        <p:spPr>
          <a:xfrm>
            <a:off x="3252788" y="5829300"/>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7" name="Oval 42"/>
          <p:cNvSpPr>
            <a:spLocks noChangeAspect="1"/>
          </p:cNvSpPr>
          <p:nvPr/>
        </p:nvSpPr>
        <p:spPr>
          <a:xfrm>
            <a:off x="7029450" y="5392738"/>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8" name="TextBox 28"/>
          <p:cNvSpPr txBox="1"/>
          <p:nvPr/>
        </p:nvSpPr>
        <p:spPr>
          <a:xfrm>
            <a:off x="3402013" y="524033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关键技术</a:t>
            </a:r>
          </a:p>
        </p:txBody>
      </p:sp>
      <p:sp>
        <p:nvSpPr>
          <p:cNvPr id="22539" name="TextBox 29"/>
          <p:cNvSpPr txBox="1"/>
          <p:nvPr/>
        </p:nvSpPr>
        <p:spPr>
          <a:xfrm>
            <a:off x="3402013" y="5676900"/>
            <a:ext cx="2859087"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案例对比分析</a:t>
            </a:r>
          </a:p>
        </p:txBody>
      </p:sp>
      <p:sp>
        <p:nvSpPr>
          <p:cNvPr id="22540" name="Oval 42"/>
          <p:cNvSpPr>
            <a:spLocks noChangeAspect="1"/>
          </p:cNvSpPr>
          <p:nvPr/>
        </p:nvSpPr>
        <p:spPr>
          <a:xfrm>
            <a:off x="7029450" y="5829300"/>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41" name="TextBox 32"/>
          <p:cNvSpPr txBox="1"/>
          <p:nvPr/>
        </p:nvSpPr>
        <p:spPr>
          <a:xfrm>
            <a:off x="7178675" y="5240338"/>
            <a:ext cx="2665413"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实践难点</a:t>
            </a:r>
          </a:p>
        </p:txBody>
      </p:sp>
      <p:sp>
        <p:nvSpPr>
          <p:cNvPr id="22542" name="TextBox 33"/>
          <p:cNvSpPr txBox="1"/>
          <p:nvPr/>
        </p:nvSpPr>
        <p:spPr>
          <a:xfrm>
            <a:off x="7178675" y="5676900"/>
            <a:ext cx="2665413"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解决方案</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0-#ppt_w/2"/>
                                          </p:val>
                                        </p:tav>
                                        <p:tav tm="100000">
                                          <p:val>
                                            <p:strVal val="#ppt_x"/>
                                          </p:val>
                                        </p:tav>
                                      </p:tavLst>
                                    </p:anim>
                                    <p:anim calcmode="lin" valueType="num">
                                      <p:cBhvr additive="base">
                                        <p:cTn id="38" dur="500" fill="hold"/>
                                        <p:tgtEl>
                                          <p:spTgt spid="22537"/>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500" fill="hold"/>
                                        <p:tgtEl>
                                          <p:spTgt spid="22540"/>
                                        </p:tgtEl>
                                        <p:attrNameLst>
                                          <p:attrName>ppt_x</p:attrName>
                                        </p:attrNameLst>
                                      </p:cBhvr>
                                      <p:tavLst>
                                        <p:tav tm="0">
                                          <p:val>
                                            <p:strVal val="0-#ppt_w/2"/>
                                          </p:val>
                                        </p:tav>
                                        <p:tav tm="100000">
                                          <p:val>
                                            <p:strVal val="#ppt_x"/>
                                          </p:val>
                                        </p:tav>
                                      </p:tavLst>
                                    </p:anim>
                                    <p:anim calcmode="lin" valueType="num">
                                      <p:cBhvr additive="base">
                                        <p:cTn id="42" dur="500" fill="hold"/>
                                        <p:tgtEl>
                                          <p:spTgt spid="22540"/>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2538"/>
                                        </p:tgtEl>
                                        <p:attrNameLst>
                                          <p:attrName>style.visibility</p:attrName>
                                        </p:attrNameLst>
                                      </p:cBhvr>
                                      <p:to>
                                        <p:strVal val="visible"/>
                                      </p:to>
                                    </p:set>
                                    <p:animEffect transition="in" filter="wipe(left)">
                                      <p:cBhvr>
                                        <p:cTn id="46" dur="500"/>
                                        <p:tgtEl>
                                          <p:spTgt spid="22538"/>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22539"/>
                                        </p:tgtEl>
                                        <p:attrNameLst>
                                          <p:attrName>style.visibility</p:attrName>
                                        </p:attrNameLst>
                                      </p:cBhvr>
                                      <p:to>
                                        <p:strVal val="visible"/>
                                      </p:to>
                                    </p:set>
                                    <p:animEffect transition="in" filter="wipe(left)">
                                      <p:cBhvr>
                                        <p:cTn id="49" dur="500"/>
                                        <p:tgtEl>
                                          <p:spTgt spid="22539"/>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22541"/>
                                        </p:tgtEl>
                                        <p:attrNameLst>
                                          <p:attrName>style.visibility</p:attrName>
                                        </p:attrNameLst>
                                      </p:cBhvr>
                                      <p:to>
                                        <p:strVal val="visible"/>
                                      </p:to>
                                    </p:set>
                                    <p:animEffect transition="in" filter="wipe(left)">
                                      <p:cBhvr>
                                        <p:cTn id="52" dur="500"/>
                                        <p:tgtEl>
                                          <p:spTgt spid="22541"/>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2542"/>
                                        </p:tgtEl>
                                        <p:attrNameLst>
                                          <p:attrName>style.visibility</p:attrName>
                                        </p:attrNameLst>
                                      </p:cBhvr>
                                      <p:to>
                                        <p:strVal val="visible"/>
                                      </p:to>
                                    </p:set>
                                    <p:animEffect transition="in" filter="wipe(left)">
                                      <p:cBhvr>
                                        <p:cTn id="55"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2" grpId="0"/>
      <p:bldP spid="22533" grpId="0"/>
      <p:bldP spid="22535" grpId="0" animBg="1"/>
      <p:bldP spid="22536" grpId="0" animBg="1"/>
      <p:bldP spid="22537" grpId="0" animBg="1"/>
      <p:bldP spid="22538" grpId="0"/>
      <p:bldP spid="22539" grpId="0"/>
      <p:bldP spid="22540" grpId="0" animBg="1"/>
      <p:bldP spid="22541" grpId="0"/>
      <p:bldP spid="225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 </a:t>
            </a:r>
            <a:r>
              <a:rPr lang="zh-CN" altLang="en-US" sz="3000" b="1" dirty="0">
                <a:solidFill>
                  <a:schemeClr val="accent1"/>
                </a:solidFill>
                <a:latin typeface="微软雅黑" panose="020B0503020204020204" pitchFamily="34" charset="-122"/>
                <a:ea typeface="微软雅黑" panose="020B0503020204020204" pitchFamily="34" charset="-122"/>
              </a:rPr>
              <a:t>关键技术</a:t>
            </a:r>
          </a:p>
        </p:txBody>
      </p:sp>
      <p:sp>
        <p:nvSpPr>
          <p:cNvPr id="2355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3556" name="Oval 6"/>
          <p:cNvSpPr/>
          <p:nvPr/>
        </p:nvSpPr>
        <p:spPr>
          <a:xfrm flipH="1">
            <a:off x="1946275" y="1558925"/>
            <a:ext cx="4257675" cy="4256088"/>
          </a:xfrm>
          <a:prstGeom prst="ellipse">
            <a:avLst/>
          </a:prstGeom>
          <a:noFill/>
          <a:ln w="11" cap="flat" cmpd="sng">
            <a:solidFill>
              <a:schemeClr val="accent1"/>
            </a:solidFill>
            <a:prstDash val="dash"/>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3557" name="Line 16"/>
          <p:cNvSpPr/>
          <p:nvPr/>
        </p:nvSpPr>
        <p:spPr>
          <a:xfrm flipH="1">
            <a:off x="3605213" y="2173288"/>
            <a:ext cx="790575" cy="804862"/>
          </a:xfrm>
          <a:prstGeom prst="line">
            <a:avLst/>
          </a:prstGeom>
          <a:ln w="19050" cap="flat" cmpd="sng">
            <a:solidFill>
              <a:srgbClr val="2E2C2C"/>
            </a:solidFill>
            <a:prstDash val="solid"/>
            <a:round/>
            <a:headEnd type="triangle" w="med" len="med"/>
            <a:tailEnd type="none" w="med" len="med"/>
          </a:ln>
        </p:spPr>
      </p:sp>
      <p:sp>
        <p:nvSpPr>
          <p:cNvPr id="23558" name="Line 17"/>
          <p:cNvSpPr/>
          <p:nvPr/>
        </p:nvSpPr>
        <p:spPr>
          <a:xfrm flipH="1" flipV="1">
            <a:off x="3713163" y="3892550"/>
            <a:ext cx="1711325" cy="404813"/>
          </a:xfrm>
          <a:prstGeom prst="line">
            <a:avLst/>
          </a:prstGeom>
          <a:ln w="19050" cap="flat" cmpd="sng">
            <a:solidFill>
              <a:srgbClr val="2E2C2C"/>
            </a:solidFill>
            <a:prstDash val="solid"/>
            <a:round/>
            <a:headEnd type="triangle" w="med" len="med"/>
            <a:tailEnd type="none" w="med" len="med"/>
          </a:ln>
        </p:spPr>
      </p:sp>
      <p:sp>
        <p:nvSpPr>
          <p:cNvPr id="23559" name="Line 18"/>
          <p:cNvSpPr/>
          <p:nvPr/>
        </p:nvSpPr>
        <p:spPr>
          <a:xfrm flipH="1">
            <a:off x="3754438" y="3005138"/>
            <a:ext cx="1665287" cy="409575"/>
          </a:xfrm>
          <a:prstGeom prst="line">
            <a:avLst/>
          </a:prstGeom>
          <a:ln w="19050" cap="flat" cmpd="sng">
            <a:solidFill>
              <a:srgbClr val="2E2C2C"/>
            </a:solidFill>
            <a:prstDash val="solid"/>
            <a:round/>
            <a:headEnd type="triangle" w="med" len="med"/>
            <a:tailEnd type="none" w="med" len="med"/>
          </a:ln>
        </p:spPr>
      </p:sp>
      <p:grpSp>
        <p:nvGrpSpPr>
          <p:cNvPr id="23560" name="组合 8"/>
          <p:cNvGrpSpPr/>
          <p:nvPr/>
        </p:nvGrpSpPr>
        <p:grpSpPr bwMode="auto">
          <a:xfrm flipH="1">
            <a:off x="4232275" y="1233487"/>
            <a:ext cx="1038225" cy="1038225"/>
            <a:chOff x="0" y="0"/>
            <a:chExt cx="1038225" cy="1038225"/>
          </a:xfrm>
          <a:solidFill>
            <a:srgbClr val="113E6A"/>
          </a:solidFill>
        </p:grpSpPr>
        <p:sp>
          <p:nvSpPr>
            <p:cNvPr id="23561" name="Oval 10"/>
            <p:cNvSpPr>
              <a:spLocks noChangeArrowheads="1"/>
            </p:cNvSpPr>
            <p:nvPr/>
          </p:nvSpPr>
          <p:spPr bwMode="auto">
            <a:xfrm>
              <a:off x="0" y="0"/>
              <a:ext cx="1038225" cy="1038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3562" name="TextBox 10"/>
            <p:cNvSpPr txBox="1">
              <a:spLocks noChangeArrowheads="1"/>
            </p:cNvSpPr>
            <p:nvPr/>
          </p:nvSpPr>
          <p:spPr bwMode="auto">
            <a:xfrm>
              <a:off x="112953" y="165169"/>
              <a:ext cx="812317" cy="7078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某某技术</a:t>
              </a:r>
            </a:p>
          </p:txBody>
        </p:sp>
      </p:grpSp>
      <p:grpSp>
        <p:nvGrpSpPr>
          <p:cNvPr id="23563" name="组合 11"/>
          <p:cNvGrpSpPr/>
          <p:nvPr/>
        </p:nvGrpSpPr>
        <p:grpSpPr bwMode="auto">
          <a:xfrm flipH="1">
            <a:off x="5492750" y="2333624"/>
            <a:ext cx="1038224" cy="1038226"/>
            <a:chOff x="0" y="0"/>
            <a:chExt cx="1038225" cy="1038225"/>
          </a:xfrm>
          <a:solidFill>
            <a:srgbClr val="113E6A"/>
          </a:solidFill>
        </p:grpSpPr>
        <p:sp>
          <p:nvSpPr>
            <p:cNvPr id="23564" name="Oval 12"/>
            <p:cNvSpPr>
              <a:spLocks noChangeArrowheads="1"/>
            </p:cNvSpPr>
            <p:nvPr/>
          </p:nvSpPr>
          <p:spPr bwMode="auto">
            <a:xfrm>
              <a:off x="0" y="0"/>
              <a:ext cx="1038225" cy="1038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23565" name="TextBox 14"/>
            <p:cNvSpPr txBox="1">
              <a:spLocks noChangeArrowheads="1"/>
            </p:cNvSpPr>
            <p:nvPr/>
          </p:nvSpPr>
          <p:spPr bwMode="auto">
            <a:xfrm>
              <a:off x="80801" y="158962"/>
              <a:ext cx="812317" cy="7078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某某技术</a:t>
              </a:r>
            </a:p>
          </p:txBody>
        </p:sp>
      </p:grpSp>
      <p:grpSp>
        <p:nvGrpSpPr>
          <p:cNvPr id="23566" name="组合 15"/>
          <p:cNvGrpSpPr/>
          <p:nvPr/>
        </p:nvGrpSpPr>
        <p:grpSpPr bwMode="auto">
          <a:xfrm flipH="1">
            <a:off x="5411787" y="4022725"/>
            <a:ext cx="1038224" cy="1039812"/>
            <a:chOff x="0" y="0"/>
            <a:chExt cx="1038225" cy="1039812"/>
          </a:xfrm>
          <a:solidFill>
            <a:srgbClr val="113E6A"/>
          </a:solidFill>
        </p:grpSpPr>
        <p:sp>
          <p:nvSpPr>
            <p:cNvPr id="23567" name="Oval 11"/>
            <p:cNvSpPr>
              <a:spLocks noChangeArrowheads="1"/>
            </p:cNvSpPr>
            <p:nvPr/>
          </p:nvSpPr>
          <p:spPr bwMode="auto">
            <a:xfrm>
              <a:off x="0" y="0"/>
              <a:ext cx="1038225" cy="1039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23568" name="TextBox 17"/>
            <p:cNvSpPr txBox="1">
              <a:spLocks noChangeArrowheads="1"/>
            </p:cNvSpPr>
            <p:nvPr/>
          </p:nvSpPr>
          <p:spPr bwMode="auto">
            <a:xfrm>
              <a:off x="126601" y="172444"/>
              <a:ext cx="812317" cy="7078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某某技术</a:t>
              </a:r>
            </a:p>
          </p:txBody>
        </p:sp>
      </p:grpSp>
      <p:sp>
        <p:nvSpPr>
          <p:cNvPr id="23569" name="Oval 8"/>
          <p:cNvSpPr/>
          <p:nvPr/>
        </p:nvSpPr>
        <p:spPr>
          <a:xfrm flipH="1">
            <a:off x="1184275" y="2405063"/>
            <a:ext cx="2411413" cy="2411412"/>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3570" name="Oval 9"/>
          <p:cNvSpPr/>
          <p:nvPr/>
        </p:nvSpPr>
        <p:spPr>
          <a:xfrm flipH="1">
            <a:off x="1374775" y="2595563"/>
            <a:ext cx="2030413" cy="2032000"/>
          </a:xfrm>
          <a:prstGeom prst="ellipse">
            <a:avLst/>
          </a:prstGeom>
          <a:solidFill>
            <a:srgbClr val="006BBC"/>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3571" name="TextBox 20"/>
          <p:cNvSpPr txBox="1"/>
          <p:nvPr/>
        </p:nvSpPr>
        <p:spPr>
          <a:xfrm flipH="1">
            <a:off x="1792288" y="3103563"/>
            <a:ext cx="1193800" cy="1014412"/>
          </a:xfrm>
          <a:prstGeom prst="rect">
            <a:avLst/>
          </a:prstGeom>
          <a:noFill/>
          <a:ln w="9525">
            <a:noFill/>
          </a:ln>
        </p:spPr>
        <p:txBody>
          <a:bodyPr anchor="t">
            <a:spAutoFit/>
          </a:bodyPr>
          <a:lstStyle/>
          <a:p>
            <a:pPr algn="ctr"/>
            <a:r>
              <a:rPr lang="zh-CN" altLang="en-US" sz="3000" dirty="0">
                <a:solidFill>
                  <a:schemeClr val="accent2"/>
                </a:solidFill>
                <a:latin typeface="微软雅黑" panose="020B0503020204020204" pitchFamily="34" charset="-122"/>
                <a:ea typeface="微软雅黑" panose="020B0503020204020204" pitchFamily="34" charset="-122"/>
              </a:rPr>
              <a:t>关键技术</a:t>
            </a:r>
            <a:endParaRPr lang="en-US" altLang="zh-CN" sz="3000" dirty="0">
              <a:solidFill>
                <a:schemeClr val="accent2"/>
              </a:solidFill>
              <a:latin typeface="微软雅黑" panose="020B0503020204020204" pitchFamily="34" charset="-122"/>
              <a:ea typeface="微软雅黑" panose="020B0503020204020204" pitchFamily="34" charset="-122"/>
            </a:endParaRPr>
          </a:p>
        </p:txBody>
      </p:sp>
      <p:grpSp>
        <p:nvGrpSpPr>
          <p:cNvPr id="23572" name="组合 21"/>
          <p:cNvGrpSpPr/>
          <p:nvPr/>
        </p:nvGrpSpPr>
        <p:grpSpPr bwMode="auto">
          <a:xfrm flipH="1">
            <a:off x="4244974" y="5116511"/>
            <a:ext cx="1038225" cy="1039814"/>
            <a:chOff x="0" y="0"/>
            <a:chExt cx="1038225" cy="1039812"/>
          </a:xfrm>
          <a:solidFill>
            <a:srgbClr val="113E6A"/>
          </a:solidFill>
        </p:grpSpPr>
        <p:sp>
          <p:nvSpPr>
            <p:cNvPr id="23573" name="Oval 11"/>
            <p:cNvSpPr>
              <a:spLocks noChangeArrowheads="1"/>
            </p:cNvSpPr>
            <p:nvPr/>
          </p:nvSpPr>
          <p:spPr bwMode="auto">
            <a:xfrm>
              <a:off x="0" y="0"/>
              <a:ext cx="1038225" cy="1039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23574" name="TextBox 23"/>
            <p:cNvSpPr txBox="1">
              <a:spLocks noChangeArrowheads="1"/>
            </p:cNvSpPr>
            <p:nvPr/>
          </p:nvSpPr>
          <p:spPr bwMode="auto">
            <a:xfrm>
              <a:off x="126601" y="172444"/>
              <a:ext cx="812317" cy="7078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某某技术</a:t>
              </a:r>
            </a:p>
          </p:txBody>
        </p:sp>
      </p:grpSp>
      <p:sp>
        <p:nvSpPr>
          <p:cNvPr id="23575" name="Line 16"/>
          <p:cNvSpPr/>
          <p:nvPr/>
        </p:nvSpPr>
        <p:spPr>
          <a:xfrm flipH="1" flipV="1">
            <a:off x="3590925" y="4438650"/>
            <a:ext cx="792163" cy="804863"/>
          </a:xfrm>
          <a:prstGeom prst="line">
            <a:avLst/>
          </a:prstGeom>
          <a:ln w="19050" cap="flat" cmpd="sng">
            <a:solidFill>
              <a:srgbClr val="2E2C2C"/>
            </a:solidFill>
            <a:prstDash val="solid"/>
            <a:round/>
            <a:headEnd type="triangle" w="med" len="med"/>
            <a:tailEnd type="none" w="med" len="med"/>
          </a:ln>
        </p:spPr>
      </p:sp>
      <p:sp>
        <p:nvSpPr>
          <p:cNvPr id="23576" name="TextBox 25"/>
          <p:cNvSpPr txBox="1"/>
          <p:nvPr/>
        </p:nvSpPr>
        <p:spPr>
          <a:xfrm>
            <a:off x="5507038" y="1143000"/>
            <a:ext cx="5843587" cy="58578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7" name="TextBox 26"/>
          <p:cNvSpPr txBox="1"/>
          <p:nvPr/>
        </p:nvSpPr>
        <p:spPr>
          <a:xfrm>
            <a:off x="6588125" y="2271713"/>
            <a:ext cx="4527550" cy="58420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8" name="TextBox 28"/>
          <p:cNvSpPr txBox="1"/>
          <p:nvPr/>
        </p:nvSpPr>
        <p:spPr>
          <a:xfrm>
            <a:off x="6588125" y="4017963"/>
            <a:ext cx="4527550" cy="58420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9" name="TextBox 29"/>
          <p:cNvSpPr txBox="1"/>
          <p:nvPr/>
        </p:nvSpPr>
        <p:spPr>
          <a:xfrm>
            <a:off x="5507038" y="5399088"/>
            <a:ext cx="5843587" cy="585787"/>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3569"/>
                                        </p:tgtEl>
                                        <p:attrNameLst>
                                          <p:attrName>ppt_x</p:attrName>
                                          <p:attrName>ppt_y</p:attrName>
                                        </p:attrNameLst>
                                      </p:cBhvr>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23570"/>
                                        </p:tgtEl>
                                        <p:attrNameLst>
                                          <p:attrName>ppt_x</p:attrName>
                                          <p:attrName>ppt_y</p:attrName>
                                        </p:attrNameLst>
                                      </p:cBhvr>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23571"/>
                                        </p:tgtEl>
                                        <p:attrNameLst>
                                          <p:attrName>ppt_x</p:attrName>
                                          <p:attrName>ppt_y</p:attrName>
                                        </p:attrNameLst>
                                      </p:cBhvr>
                                    </p:animMotion>
                                    <p:animEffect transition="in" filter="fade">
                                      <p:cBhvr>
                                        <p:cTn id="34" dur="1000"/>
                                        <p:tgtEl>
                                          <p:spTgt spid="23571"/>
                                        </p:tgtEl>
                                      </p:cBhvr>
                                    </p:animEffect>
                                  </p:childTnLst>
                                </p:cTn>
                              </p:par>
                            </p:childTnLst>
                          </p:cTn>
                        </p:par>
                        <p:par>
                          <p:cTn id="35" fill="hold">
                            <p:stCondLst>
                              <p:cond delay="198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p:stCondLst>
                              <p:cond delay="2980"/>
                            </p:stCondLst>
                            <p:childTnLst>
                              <p:par>
                                <p:cTn id="40" presetID="22" presetClass="entr" presetSubtype="8" fill="hold"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par>
                                <p:cTn id="49" presetID="22" presetClass="entr" presetSubtype="8" fill="hold" nodeType="withEffect">
                                  <p:stCondLst>
                                    <p:cond delay="0"/>
                                  </p:stCondLst>
                                  <p:childTnLst>
                                    <p:set>
                                      <p:cBhvr>
                                        <p:cTn id="50" dur="1" fill="hold">
                                          <p:stCondLst>
                                            <p:cond delay="0"/>
                                          </p:stCondLst>
                                        </p:cTn>
                                        <p:tgtEl>
                                          <p:spTgt spid="23575"/>
                                        </p:tgtEl>
                                        <p:attrNameLst>
                                          <p:attrName>style.visibility</p:attrName>
                                        </p:attrNameLst>
                                      </p:cBhvr>
                                      <p:to>
                                        <p:strVal val="visible"/>
                                      </p:to>
                                    </p:set>
                                    <p:animEffect transition="in" filter="wipe(left)">
                                      <p:cBhvr>
                                        <p:cTn id="51" dur="500"/>
                                        <p:tgtEl>
                                          <p:spTgt spid="23575"/>
                                        </p:tgtEl>
                                      </p:cBhvr>
                                    </p:animEffect>
                                  </p:childTnLst>
                                </p:cTn>
                              </p:par>
                            </p:childTnLst>
                          </p:cTn>
                        </p:par>
                        <p:par>
                          <p:cTn id="52" fill="hold">
                            <p:stCondLst>
                              <p:cond delay="3480"/>
                            </p:stCondLst>
                            <p:childTnLst>
                              <p:par>
                                <p:cTn id="53" presetID="10" presetClass="entr" presetSubtype="0" fill="hold" nodeType="afterEffect">
                                  <p:stCondLst>
                                    <p:cond delay="0"/>
                                  </p:stCondLst>
                                  <p:childTnLst>
                                    <p:set>
                                      <p:cBhvr>
                                        <p:cTn id="54" dur="1" fill="hold">
                                          <p:stCondLst>
                                            <p:cond delay="0"/>
                                          </p:stCondLst>
                                        </p:cTn>
                                        <p:tgtEl>
                                          <p:spTgt spid="23560"/>
                                        </p:tgtEl>
                                        <p:attrNameLst>
                                          <p:attrName>style.visibility</p:attrName>
                                        </p:attrNameLst>
                                      </p:cBhvr>
                                      <p:to>
                                        <p:strVal val="visible"/>
                                      </p:to>
                                    </p:set>
                                    <p:anim calcmode="lin" valueType="num">
                                      <p:cBhvr>
                                        <p:cTn id="55" dur="500" fill="hold"/>
                                        <p:tgtEl>
                                          <p:spTgt spid="23560"/>
                                        </p:tgtEl>
                                        <p:attrNameLst>
                                          <p:attrName>ppt_w</p:attrName>
                                        </p:attrNameLst>
                                      </p:cBhvr>
                                      <p:tavLst>
                                        <p:tav tm="0">
                                          <p:val>
                                            <p:fltVal val="0"/>
                                          </p:val>
                                        </p:tav>
                                        <p:tav tm="100000">
                                          <p:val>
                                            <p:strVal val="#ppt_w"/>
                                          </p:val>
                                        </p:tav>
                                      </p:tavLst>
                                    </p:anim>
                                    <p:anim calcmode="lin" valueType="num">
                                      <p:cBhvr>
                                        <p:cTn id="56" dur="500" fill="hold"/>
                                        <p:tgtEl>
                                          <p:spTgt spid="23560"/>
                                        </p:tgtEl>
                                        <p:attrNameLst>
                                          <p:attrName>ppt_h</p:attrName>
                                        </p:attrNameLst>
                                      </p:cBhvr>
                                      <p:tavLst>
                                        <p:tav tm="0">
                                          <p:val>
                                            <p:fltVal val="0"/>
                                          </p:val>
                                        </p:tav>
                                        <p:tav tm="100000">
                                          <p:val>
                                            <p:strVal val="#ppt_h"/>
                                          </p:val>
                                        </p:tav>
                                      </p:tavLst>
                                    </p:anim>
                                    <p:animEffect transition="in" filter="fade">
                                      <p:cBhvr>
                                        <p:cTn id="57" dur="500"/>
                                        <p:tgtEl>
                                          <p:spTgt spid="23560"/>
                                        </p:tgtEl>
                                      </p:cBhvr>
                                    </p:animEffect>
                                  </p:childTnLst>
                                </p:cTn>
                              </p:par>
                              <p:par>
                                <p:cTn id="58" presetID="10" presetClass="entr" presetSubtype="0" fill="hold" nodeType="withEffect">
                                  <p:stCondLst>
                                    <p:cond delay="0"/>
                                  </p:stCondLst>
                                  <p:childTnLst>
                                    <p:set>
                                      <p:cBhvr>
                                        <p:cTn id="59" dur="1" fill="hold">
                                          <p:stCondLst>
                                            <p:cond delay="0"/>
                                          </p:stCondLst>
                                        </p:cTn>
                                        <p:tgtEl>
                                          <p:spTgt spid="23563"/>
                                        </p:tgtEl>
                                        <p:attrNameLst>
                                          <p:attrName>style.visibility</p:attrName>
                                        </p:attrNameLst>
                                      </p:cBhvr>
                                      <p:to>
                                        <p:strVal val="visible"/>
                                      </p:to>
                                    </p:set>
                                    <p:anim calcmode="lin" valueType="num">
                                      <p:cBhvr>
                                        <p:cTn id="60" dur="500" fill="hold"/>
                                        <p:tgtEl>
                                          <p:spTgt spid="23563"/>
                                        </p:tgtEl>
                                        <p:attrNameLst>
                                          <p:attrName>ppt_w</p:attrName>
                                        </p:attrNameLst>
                                      </p:cBhvr>
                                      <p:tavLst>
                                        <p:tav tm="0">
                                          <p:val>
                                            <p:fltVal val="0"/>
                                          </p:val>
                                        </p:tav>
                                        <p:tav tm="100000">
                                          <p:val>
                                            <p:strVal val="#ppt_w"/>
                                          </p:val>
                                        </p:tav>
                                      </p:tavLst>
                                    </p:anim>
                                    <p:anim calcmode="lin" valueType="num">
                                      <p:cBhvr>
                                        <p:cTn id="61" dur="500" fill="hold"/>
                                        <p:tgtEl>
                                          <p:spTgt spid="23563"/>
                                        </p:tgtEl>
                                        <p:attrNameLst>
                                          <p:attrName>ppt_h</p:attrName>
                                        </p:attrNameLst>
                                      </p:cBhvr>
                                      <p:tavLst>
                                        <p:tav tm="0">
                                          <p:val>
                                            <p:fltVal val="0"/>
                                          </p:val>
                                        </p:tav>
                                        <p:tav tm="100000">
                                          <p:val>
                                            <p:strVal val="#ppt_h"/>
                                          </p:val>
                                        </p:tav>
                                      </p:tavLst>
                                    </p:anim>
                                    <p:animEffect transition="in" filter="fade">
                                      <p:cBhvr>
                                        <p:cTn id="62" dur="500"/>
                                        <p:tgtEl>
                                          <p:spTgt spid="23563"/>
                                        </p:tgtEl>
                                      </p:cBhvr>
                                    </p:animEffect>
                                  </p:childTnLst>
                                </p:cTn>
                              </p:par>
                              <p:par>
                                <p:cTn id="63" presetID="10" presetClass="entr" presetSubtype="0" fill="hold" nodeType="withEffect">
                                  <p:stCondLst>
                                    <p:cond delay="0"/>
                                  </p:stCondLst>
                                  <p:childTnLst>
                                    <p:set>
                                      <p:cBhvr>
                                        <p:cTn id="64" dur="1" fill="hold">
                                          <p:stCondLst>
                                            <p:cond delay="0"/>
                                          </p:stCondLst>
                                        </p:cTn>
                                        <p:tgtEl>
                                          <p:spTgt spid="23566"/>
                                        </p:tgtEl>
                                        <p:attrNameLst>
                                          <p:attrName>style.visibility</p:attrName>
                                        </p:attrNameLst>
                                      </p:cBhvr>
                                      <p:to>
                                        <p:strVal val="visible"/>
                                      </p:to>
                                    </p:set>
                                    <p:anim calcmode="lin" valueType="num">
                                      <p:cBhvr>
                                        <p:cTn id="65" dur="500" fill="hold"/>
                                        <p:tgtEl>
                                          <p:spTgt spid="23566"/>
                                        </p:tgtEl>
                                        <p:attrNameLst>
                                          <p:attrName>ppt_w</p:attrName>
                                        </p:attrNameLst>
                                      </p:cBhvr>
                                      <p:tavLst>
                                        <p:tav tm="0">
                                          <p:val>
                                            <p:fltVal val="0"/>
                                          </p:val>
                                        </p:tav>
                                        <p:tav tm="100000">
                                          <p:val>
                                            <p:strVal val="#ppt_w"/>
                                          </p:val>
                                        </p:tav>
                                      </p:tavLst>
                                    </p:anim>
                                    <p:anim calcmode="lin" valueType="num">
                                      <p:cBhvr>
                                        <p:cTn id="66" dur="500" fill="hold"/>
                                        <p:tgtEl>
                                          <p:spTgt spid="23566"/>
                                        </p:tgtEl>
                                        <p:attrNameLst>
                                          <p:attrName>ppt_h</p:attrName>
                                        </p:attrNameLst>
                                      </p:cBhvr>
                                      <p:tavLst>
                                        <p:tav tm="0">
                                          <p:val>
                                            <p:fltVal val="0"/>
                                          </p:val>
                                        </p:tav>
                                        <p:tav tm="100000">
                                          <p:val>
                                            <p:strVal val="#ppt_h"/>
                                          </p:val>
                                        </p:tav>
                                      </p:tavLst>
                                    </p:anim>
                                    <p:animEffect transition="in" filter="fade">
                                      <p:cBhvr>
                                        <p:cTn id="67" dur="500"/>
                                        <p:tgtEl>
                                          <p:spTgt spid="23566"/>
                                        </p:tgtEl>
                                      </p:cBhvr>
                                    </p:animEffect>
                                  </p:childTnLst>
                                </p:cTn>
                              </p:par>
                              <p:par>
                                <p:cTn id="68" presetID="10" presetClass="entr" presetSubtype="0" fill="hold" nodeType="withEffect">
                                  <p:stCondLst>
                                    <p:cond delay="0"/>
                                  </p:stCondLst>
                                  <p:childTnLst>
                                    <p:set>
                                      <p:cBhvr>
                                        <p:cTn id="69" dur="1" fill="hold">
                                          <p:stCondLst>
                                            <p:cond delay="0"/>
                                          </p:stCondLst>
                                        </p:cTn>
                                        <p:tgtEl>
                                          <p:spTgt spid="23572"/>
                                        </p:tgtEl>
                                        <p:attrNameLst>
                                          <p:attrName>style.visibility</p:attrName>
                                        </p:attrNameLst>
                                      </p:cBhvr>
                                      <p:to>
                                        <p:strVal val="visible"/>
                                      </p:to>
                                    </p:set>
                                    <p:anim calcmode="lin" valueType="num">
                                      <p:cBhvr>
                                        <p:cTn id="70" dur="500" fill="hold"/>
                                        <p:tgtEl>
                                          <p:spTgt spid="23572"/>
                                        </p:tgtEl>
                                        <p:attrNameLst>
                                          <p:attrName>ppt_w</p:attrName>
                                        </p:attrNameLst>
                                      </p:cBhvr>
                                      <p:tavLst>
                                        <p:tav tm="0">
                                          <p:val>
                                            <p:fltVal val="0"/>
                                          </p:val>
                                        </p:tav>
                                        <p:tav tm="100000">
                                          <p:val>
                                            <p:strVal val="#ppt_w"/>
                                          </p:val>
                                        </p:tav>
                                      </p:tavLst>
                                    </p:anim>
                                    <p:anim calcmode="lin" valueType="num">
                                      <p:cBhvr>
                                        <p:cTn id="71" dur="500" fill="hold"/>
                                        <p:tgtEl>
                                          <p:spTgt spid="23572"/>
                                        </p:tgtEl>
                                        <p:attrNameLst>
                                          <p:attrName>ppt_h</p:attrName>
                                        </p:attrNameLst>
                                      </p:cBhvr>
                                      <p:tavLst>
                                        <p:tav tm="0">
                                          <p:val>
                                            <p:fltVal val="0"/>
                                          </p:val>
                                        </p:tav>
                                        <p:tav tm="100000">
                                          <p:val>
                                            <p:strVal val="#ppt_h"/>
                                          </p:val>
                                        </p:tav>
                                      </p:tavLst>
                                    </p:anim>
                                    <p:animEffect transition="in" filter="fade">
                                      <p:cBhvr>
                                        <p:cTn id="72" dur="500"/>
                                        <p:tgtEl>
                                          <p:spTgt spid="23572"/>
                                        </p:tgtEl>
                                      </p:cBhvr>
                                    </p:animEffect>
                                  </p:childTnLst>
                                </p:cTn>
                              </p:par>
                            </p:childTnLst>
                          </p:cTn>
                        </p:par>
                        <p:par>
                          <p:cTn id="73" fill="hold">
                            <p:stCondLst>
                              <p:cond delay="3980"/>
                            </p:stCondLst>
                            <p:childTnLst>
                              <p:par>
                                <p:cTn id="74" presetID="22" presetClass="entr" presetSubtype="8" fill="hold" grpId="0" nodeType="afterEffect">
                                  <p:stCondLst>
                                    <p:cond delay="0"/>
                                  </p:stCondLst>
                                  <p:childTnLst>
                                    <p:set>
                                      <p:cBhvr>
                                        <p:cTn id="75" dur="1" fill="hold">
                                          <p:stCondLst>
                                            <p:cond delay="0"/>
                                          </p:stCondLst>
                                        </p:cTn>
                                        <p:tgtEl>
                                          <p:spTgt spid="23576"/>
                                        </p:tgtEl>
                                        <p:attrNameLst>
                                          <p:attrName>style.visibility</p:attrName>
                                        </p:attrNameLst>
                                      </p:cBhvr>
                                      <p:to>
                                        <p:strVal val="visible"/>
                                      </p:to>
                                    </p:set>
                                    <p:animEffect transition="in" filter="wipe(left)">
                                      <p:cBhvr>
                                        <p:cTn id="76" dur="500"/>
                                        <p:tgtEl>
                                          <p:spTgt spid="23576"/>
                                        </p:tgtEl>
                                      </p:cBhvr>
                                    </p:animEffect>
                                  </p:childTnLst>
                                </p:cTn>
                              </p:par>
                              <p:par>
                                <p:cTn id="77" presetID="22" presetClass="entr" presetSubtype="8" fill="hold" grpId="0" nodeType="withEffect">
                                  <p:stCondLst>
                                    <p:cond delay="100"/>
                                  </p:stCondLst>
                                  <p:childTnLst>
                                    <p:set>
                                      <p:cBhvr>
                                        <p:cTn id="78" dur="1" fill="hold">
                                          <p:stCondLst>
                                            <p:cond delay="0"/>
                                          </p:stCondLst>
                                        </p:cTn>
                                        <p:tgtEl>
                                          <p:spTgt spid="23577"/>
                                        </p:tgtEl>
                                        <p:attrNameLst>
                                          <p:attrName>style.visibility</p:attrName>
                                        </p:attrNameLst>
                                      </p:cBhvr>
                                      <p:to>
                                        <p:strVal val="visible"/>
                                      </p:to>
                                    </p:set>
                                    <p:animEffect transition="in" filter="wipe(left)">
                                      <p:cBhvr>
                                        <p:cTn id="79" dur="500"/>
                                        <p:tgtEl>
                                          <p:spTgt spid="23577"/>
                                        </p:tgtEl>
                                      </p:cBhvr>
                                    </p:animEffect>
                                  </p:childTnLst>
                                </p:cTn>
                              </p:par>
                              <p:par>
                                <p:cTn id="80" presetID="22" presetClass="entr" presetSubtype="8" fill="hold" grpId="0" nodeType="withEffect">
                                  <p:stCondLst>
                                    <p:cond delay="200"/>
                                  </p:stCondLst>
                                  <p:childTnLst>
                                    <p:set>
                                      <p:cBhvr>
                                        <p:cTn id="81" dur="1" fill="hold">
                                          <p:stCondLst>
                                            <p:cond delay="0"/>
                                          </p:stCondLst>
                                        </p:cTn>
                                        <p:tgtEl>
                                          <p:spTgt spid="23578"/>
                                        </p:tgtEl>
                                        <p:attrNameLst>
                                          <p:attrName>style.visibility</p:attrName>
                                        </p:attrNameLst>
                                      </p:cBhvr>
                                      <p:to>
                                        <p:strVal val="visible"/>
                                      </p:to>
                                    </p:set>
                                    <p:animEffect transition="in" filter="wipe(left)">
                                      <p:cBhvr>
                                        <p:cTn id="82" dur="500"/>
                                        <p:tgtEl>
                                          <p:spTgt spid="23578"/>
                                        </p:tgtEl>
                                      </p:cBhvr>
                                    </p:animEffect>
                                  </p:childTnLst>
                                </p:cTn>
                              </p:par>
                              <p:par>
                                <p:cTn id="83" presetID="22" presetClass="entr" presetSubtype="8" fill="hold" grpId="0" nodeType="withEffect">
                                  <p:stCondLst>
                                    <p:cond delay="300"/>
                                  </p:stCondLst>
                                  <p:childTnLst>
                                    <p:set>
                                      <p:cBhvr>
                                        <p:cTn id="84" dur="1" fill="hold">
                                          <p:stCondLst>
                                            <p:cond delay="0"/>
                                          </p:stCondLst>
                                        </p:cTn>
                                        <p:tgtEl>
                                          <p:spTgt spid="23579"/>
                                        </p:tgtEl>
                                        <p:attrNameLst>
                                          <p:attrName>style.visibility</p:attrName>
                                        </p:attrNameLst>
                                      </p:cBhvr>
                                      <p:to>
                                        <p:strVal val="visible"/>
                                      </p:to>
                                    </p:set>
                                    <p:animEffect transition="in" filter="wipe(left)">
                                      <p:cBhvr>
                                        <p:cTn id="85" dur="5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animBg="1"/>
      <p:bldP spid="23569" grpId="0" animBg="1"/>
      <p:bldP spid="23570" grpId="0" animBg="1"/>
      <p:bldP spid="23571" grpId="0"/>
      <p:bldP spid="23576" grpId="0"/>
      <p:bldP spid="23577" grpId="0"/>
      <p:bldP spid="23578" grpId="0"/>
      <p:bldP spid="235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实践难点</a:t>
            </a: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4580" name="Freeform 6"/>
          <p:cNvSpPr/>
          <p:nvPr/>
        </p:nvSpPr>
        <p:spPr>
          <a:xfrm>
            <a:off x="920750" y="2719388"/>
            <a:ext cx="2065338" cy="178752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0"/>
              </a:cxn>
              <a:cxn ang="0">
                <a:pos x="2147483647" y="0"/>
              </a:cxn>
            </a:cxnLst>
            <a:rect l="0" t="0" r="0" b="0"/>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006BBC"/>
          </a:solidFill>
          <a:ln w="9" cap="flat" cmpd="sng">
            <a:solidFill>
              <a:schemeClr val="accent1"/>
            </a:solidFill>
            <a:prstDash val="solid"/>
            <a:round/>
            <a:headEnd type="none" w="med" len="med"/>
            <a:tailEnd type="none" w="med" len="med"/>
          </a:ln>
        </p:spPr>
        <p:txBody>
          <a:bodyPr/>
          <a:lstStyle/>
          <a:p>
            <a:endParaRPr lang="zh-CN" altLang="en-US"/>
          </a:p>
        </p:txBody>
      </p:sp>
      <p:sp>
        <p:nvSpPr>
          <p:cNvPr id="24581" name="Line 7"/>
          <p:cNvSpPr/>
          <p:nvPr/>
        </p:nvSpPr>
        <p:spPr>
          <a:xfrm flipV="1">
            <a:off x="2473325" y="1884363"/>
            <a:ext cx="1055688" cy="833437"/>
          </a:xfrm>
          <a:prstGeom prst="line">
            <a:avLst/>
          </a:prstGeom>
          <a:ln w="9" cap="flat" cmpd="sng">
            <a:solidFill>
              <a:srgbClr val="2E2C2C"/>
            </a:solidFill>
            <a:prstDash val="solid"/>
            <a:round/>
            <a:headEnd type="none" w="med" len="med"/>
            <a:tailEnd type="triangle" w="med" len="med"/>
          </a:ln>
        </p:spPr>
      </p:sp>
      <p:sp>
        <p:nvSpPr>
          <p:cNvPr id="24582" name="Line 8"/>
          <p:cNvSpPr/>
          <p:nvPr/>
        </p:nvSpPr>
        <p:spPr>
          <a:xfrm flipV="1">
            <a:off x="2984500" y="3614738"/>
            <a:ext cx="549275" cy="0"/>
          </a:xfrm>
          <a:prstGeom prst="line">
            <a:avLst/>
          </a:prstGeom>
          <a:ln w="9" cap="flat" cmpd="sng">
            <a:solidFill>
              <a:srgbClr val="2E2C2C"/>
            </a:solidFill>
            <a:prstDash val="solid"/>
            <a:round/>
            <a:headEnd type="none" w="med" len="med"/>
            <a:tailEnd type="triangle" w="med" len="med"/>
          </a:ln>
        </p:spPr>
      </p:sp>
      <p:sp>
        <p:nvSpPr>
          <p:cNvPr id="24583" name="Rectangle 9"/>
          <p:cNvSpPr/>
          <p:nvPr/>
        </p:nvSpPr>
        <p:spPr>
          <a:xfrm>
            <a:off x="3533775" y="1252538"/>
            <a:ext cx="6884988" cy="1293812"/>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4" name="Rectangle 10"/>
          <p:cNvSpPr/>
          <p:nvPr/>
        </p:nvSpPr>
        <p:spPr>
          <a:xfrm>
            <a:off x="5064125" y="1046163"/>
            <a:ext cx="3581400" cy="422275"/>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5" name="Rectangle 11"/>
          <p:cNvSpPr/>
          <p:nvPr/>
        </p:nvSpPr>
        <p:spPr>
          <a:xfrm>
            <a:off x="3533775" y="2998788"/>
            <a:ext cx="6884988" cy="1292225"/>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6" name="Rectangle 12"/>
          <p:cNvSpPr/>
          <p:nvPr/>
        </p:nvSpPr>
        <p:spPr>
          <a:xfrm>
            <a:off x="5064125" y="2792413"/>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7" name="Line 13"/>
          <p:cNvSpPr/>
          <p:nvPr/>
        </p:nvSpPr>
        <p:spPr>
          <a:xfrm>
            <a:off x="2473325" y="4506913"/>
            <a:ext cx="1055688" cy="833437"/>
          </a:xfrm>
          <a:prstGeom prst="line">
            <a:avLst/>
          </a:prstGeom>
          <a:ln w="9" cap="flat" cmpd="sng">
            <a:solidFill>
              <a:srgbClr val="2E2C2C"/>
            </a:solidFill>
            <a:prstDash val="solid"/>
            <a:round/>
            <a:headEnd type="none" w="med" len="med"/>
            <a:tailEnd type="triangle" w="med" len="med"/>
          </a:ln>
        </p:spPr>
      </p:sp>
      <p:sp>
        <p:nvSpPr>
          <p:cNvPr id="24588" name="Rectangle 14"/>
          <p:cNvSpPr/>
          <p:nvPr/>
        </p:nvSpPr>
        <p:spPr>
          <a:xfrm>
            <a:off x="3533775" y="4751388"/>
            <a:ext cx="6884988" cy="1293812"/>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9" name="Rectangle 15"/>
          <p:cNvSpPr/>
          <p:nvPr/>
        </p:nvSpPr>
        <p:spPr>
          <a:xfrm>
            <a:off x="5064125" y="4545013"/>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90" name="TextBox 15"/>
          <p:cNvSpPr txBox="1"/>
          <p:nvPr/>
        </p:nvSpPr>
        <p:spPr>
          <a:xfrm>
            <a:off x="5300663" y="106680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实践难点一</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1" name="TextBox 16"/>
          <p:cNvSpPr txBox="1"/>
          <p:nvPr/>
        </p:nvSpPr>
        <p:spPr>
          <a:xfrm>
            <a:off x="3721100" y="1577975"/>
            <a:ext cx="6265863"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2" name="TextBox 17"/>
          <p:cNvSpPr txBox="1"/>
          <p:nvPr/>
        </p:nvSpPr>
        <p:spPr>
          <a:xfrm>
            <a:off x="5300663" y="280035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实践难点二</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p:nvPr/>
        </p:nvSpPr>
        <p:spPr>
          <a:xfrm>
            <a:off x="3721100" y="3311525"/>
            <a:ext cx="6265863"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4" name="TextBox 19"/>
          <p:cNvSpPr txBox="1"/>
          <p:nvPr/>
        </p:nvSpPr>
        <p:spPr>
          <a:xfrm>
            <a:off x="5300663" y="454660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实践难点三</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p:nvPr/>
        </p:nvSpPr>
        <p:spPr>
          <a:xfrm>
            <a:off x="3721100" y="5057775"/>
            <a:ext cx="6265863"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6" name="TextBox 21"/>
          <p:cNvSpPr txBox="1"/>
          <p:nvPr/>
        </p:nvSpPr>
        <p:spPr>
          <a:xfrm>
            <a:off x="1204913" y="3230563"/>
            <a:ext cx="1498600" cy="893762"/>
          </a:xfrm>
          <a:prstGeom prst="rect">
            <a:avLst/>
          </a:prstGeom>
          <a:noFill/>
          <a:ln w="9525">
            <a:noFill/>
          </a:ln>
        </p:spPr>
        <p:txBody>
          <a:bodyPr anchor="t">
            <a:spAutoFit/>
          </a:bodyPr>
          <a:lstStyle/>
          <a:p>
            <a:pPr algn="ctr"/>
            <a:r>
              <a:rPr lang="zh-CN" altLang="en-US" sz="2600" b="1" dirty="0">
                <a:solidFill>
                  <a:schemeClr val="accent2"/>
                </a:solidFill>
                <a:latin typeface="微软雅黑" panose="020B0503020204020204" pitchFamily="34" charset="-122"/>
                <a:ea typeface="微软雅黑" panose="020B0503020204020204" pitchFamily="34" charset="-122"/>
              </a:rPr>
              <a:t>实践</a:t>
            </a:r>
            <a:endParaRPr lang="en-US" altLang="zh-CN" sz="2600" b="1" dirty="0">
              <a:solidFill>
                <a:schemeClr val="accent2"/>
              </a:solidFill>
              <a:latin typeface="微软雅黑" panose="020B0503020204020204" pitchFamily="34" charset="-122"/>
              <a:ea typeface="微软雅黑" panose="020B0503020204020204" pitchFamily="34" charset="-122"/>
            </a:endParaRPr>
          </a:p>
          <a:p>
            <a:pPr algn="ctr"/>
            <a:r>
              <a:rPr lang="zh-CN" altLang="en-US" sz="2600" b="1" dirty="0">
                <a:solidFill>
                  <a:schemeClr val="accent2"/>
                </a:solidFill>
                <a:latin typeface="微软雅黑" panose="020B0503020204020204" pitchFamily="34" charset="-122"/>
                <a:ea typeface="微软雅黑" panose="020B0503020204020204" pitchFamily="34" charset="-122"/>
              </a:rPr>
              <a:t>难点</a:t>
            </a:r>
            <a:endParaRPr lang="en-US" altLang="zh-CN" sz="26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80"/>
                            </p:stCondLst>
                            <p:childTnLst>
                              <p:par>
                                <p:cTn id="20" presetID="31" presetClass="entr" presetSubtype="0" fill="hold"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p:stCondLst>
                              <p:cond delay="198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p:stCondLst>
                              <p:cond delay="2629"/>
                            </p:stCondLst>
                            <p:childTnLst>
                              <p:par>
                                <p:cTn id="35" presetID="22" presetClass="entr" presetSubtype="8" fill="hold"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p:stCondLst>
                              <p:cond delay="3129"/>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childTnLst>
                          </p:cTn>
                        </p:par>
                        <p:par>
                          <p:cTn id="63" fill="hold">
                            <p:stCondLst>
                              <p:cond delay="3629"/>
                            </p:stCondLst>
                            <p:childTnLst>
                              <p:par>
                                <p:cTn id="64" presetID="47" presetClass="entr" presetSubtype="0" fill="hold" grpId="0" nodeType="afterEffect">
                                  <p:stCondLst>
                                    <p:cond delay="0"/>
                                  </p:stCondLst>
                                  <p:childTnLst>
                                    <p:set>
                                      <p:cBhvr>
                                        <p:cTn id="65" dur="1" fill="hold">
                                          <p:stCondLst>
                                            <p:cond delay="0"/>
                                          </p:stCondLst>
                                        </p:cTn>
                                        <p:tgtEl>
                                          <p:spTgt spid="24590"/>
                                        </p:tgtEl>
                                        <p:attrNameLst>
                                          <p:attrName>style.visibility</p:attrName>
                                        </p:attrNameLst>
                                      </p:cBhvr>
                                      <p:to>
                                        <p:strVal val="visible"/>
                                      </p:to>
                                    </p:set>
                                    <p:animEffect transition="in" filter="fade">
                                      <p:cBhvr>
                                        <p:cTn id="66" dur="1000"/>
                                        <p:tgtEl>
                                          <p:spTgt spid="24590"/>
                                        </p:tgtEl>
                                      </p:cBhvr>
                                    </p:animEffect>
                                    <p:anim calcmode="lin" valueType="num">
                                      <p:cBhvr>
                                        <p:cTn id="67" dur="1000" fill="hold"/>
                                        <p:tgtEl>
                                          <p:spTgt spid="24590"/>
                                        </p:tgtEl>
                                        <p:attrNameLst>
                                          <p:attrName>ppt_x</p:attrName>
                                        </p:attrNameLst>
                                      </p:cBhvr>
                                      <p:tavLst>
                                        <p:tav tm="0">
                                          <p:val>
                                            <p:strVal val="#ppt_x"/>
                                          </p:val>
                                        </p:tav>
                                        <p:tav tm="100000">
                                          <p:val>
                                            <p:strVal val="#ppt_x"/>
                                          </p:val>
                                        </p:tav>
                                      </p:tavLst>
                                    </p:anim>
                                    <p:anim calcmode="lin" valueType="num">
                                      <p:cBhvr>
                                        <p:cTn id="68" dur="1000" fill="hold"/>
                                        <p:tgtEl>
                                          <p:spTgt spid="24590"/>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24584"/>
                                        </p:tgtEl>
                                        <p:attrNameLst>
                                          <p:attrName>style.visibility</p:attrName>
                                        </p:attrNameLst>
                                      </p:cBhvr>
                                      <p:to>
                                        <p:strVal val="visible"/>
                                      </p:to>
                                    </p:set>
                                    <p:animEffect transition="in" filter="fade">
                                      <p:cBhvr>
                                        <p:cTn id="71" dur="1000"/>
                                        <p:tgtEl>
                                          <p:spTgt spid="24584"/>
                                        </p:tgtEl>
                                      </p:cBhvr>
                                    </p:animEffect>
                                    <p:anim calcmode="lin" valueType="num">
                                      <p:cBhvr>
                                        <p:cTn id="72" dur="1000" fill="hold"/>
                                        <p:tgtEl>
                                          <p:spTgt spid="24584"/>
                                        </p:tgtEl>
                                        <p:attrNameLst>
                                          <p:attrName>ppt_x</p:attrName>
                                        </p:attrNameLst>
                                      </p:cBhvr>
                                      <p:tavLst>
                                        <p:tav tm="0">
                                          <p:val>
                                            <p:strVal val="#ppt_x"/>
                                          </p:val>
                                        </p:tav>
                                        <p:tav tm="100000">
                                          <p:val>
                                            <p:strVal val="#ppt_x"/>
                                          </p:val>
                                        </p:tav>
                                      </p:tavLst>
                                    </p:anim>
                                    <p:anim calcmode="lin" valueType="num">
                                      <p:cBhvr>
                                        <p:cTn id="73" dur="1000" fill="hold"/>
                                        <p:tgtEl>
                                          <p:spTgt spid="2458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592"/>
                                        </p:tgtEl>
                                        <p:attrNameLst>
                                          <p:attrName>style.visibility</p:attrName>
                                        </p:attrNameLst>
                                      </p:cBhvr>
                                      <p:to>
                                        <p:strVal val="visible"/>
                                      </p:to>
                                    </p:set>
                                    <p:animEffect transition="in" filter="fade">
                                      <p:cBhvr>
                                        <p:cTn id="76" dur="1000"/>
                                        <p:tgtEl>
                                          <p:spTgt spid="24592"/>
                                        </p:tgtEl>
                                      </p:cBhvr>
                                    </p:animEffect>
                                    <p:anim calcmode="lin" valueType="num">
                                      <p:cBhvr>
                                        <p:cTn id="77" dur="1000" fill="hold"/>
                                        <p:tgtEl>
                                          <p:spTgt spid="24592"/>
                                        </p:tgtEl>
                                        <p:attrNameLst>
                                          <p:attrName>ppt_x</p:attrName>
                                        </p:attrNameLst>
                                      </p:cBhvr>
                                      <p:tavLst>
                                        <p:tav tm="0">
                                          <p:val>
                                            <p:strVal val="#ppt_x"/>
                                          </p:val>
                                        </p:tav>
                                        <p:tav tm="100000">
                                          <p:val>
                                            <p:strVal val="#ppt_x"/>
                                          </p:val>
                                        </p:tav>
                                      </p:tavLst>
                                    </p:anim>
                                    <p:anim calcmode="lin" valueType="num">
                                      <p:cBhvr>
                                        <p:cTn id="78" dur="1000" fill="hold"/>
                                        <p:tgtEl>
                                          <p:spTgt spid="2459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24586"/>
                                        </p:tgtEl>
                                        <p:attrNameLst>
                                          <p:attrName>style.visibility</p:attrName>
                                        </p:attrNameLst>
                                      </p:cBhvr>
                                      <p:to>
                                        <p:strVal val="visible"/>
                                      </p:to>
                                    </p:set>
                                    <p:animEffect transition="in" filter="fade">
                                      <p:cBhvr>
                                        <p:cTn id="81" dur="1000"/>
                                        <p:tgtEl>
                                          <p:spTgt spid="24586"/>
                                        </p:tgtEl>
                                      </p:cBhvr>
                                    </p:animEffect>
                                    <p:anim calcmode="lin" valueType="num">
                                      <p:cBhvr>
                                        <p:cTn id="82" dur="1000" fill="hold"/>
                                        <p:tgtEl>
                                          <p:spTgt spid="24586"/>
                                        </p:tgtEl>
                                        <p:attrNameLst>
                                          <p:attrName>ppt_x</p:attrName>
                                        </p:attrNameLst>
                                      </p:cBhvr>
                                      <p:tavLst>
                                        <p:tav tm="0">
                                          <p:val>
                                            <p:strVal val="#ppt_x"/>
                                          </p:val>
                                        </p:tav>
                                        <p:tav tm="100000">
                                          <p:val>
                                            <p:strVal val="#ppt_x"/>
                                          </p:val>
                                        </p:tav>
                                      </p:tavLst>
                                    </p:anim>
                                    <p:anim calcmode="lin" valueType="num">
                                      <p:cBhvr>
                                        <p:cTn id="83" dur="1000" fill="hold"/>
                                        <p:tgtEl>
                                          <p:spTgt spid="24586"/>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24594"/>
                                        </p:tgtEl>
                                        <p:attrNameLst>
                                          <p:attrName>style.visibility</p:attrName>
                                        </p:attrNameLst>
                                      </p:cBhvr>
                                      <p:to>
                                        <p:strVal val="visible"/>
                                      </p:to>
                                    </p:set>
                                    <p:animEffect transition="in" filter="fade">
                                      <p:cBhvr>
                                        <p:cTn id="86" dur="1000"/>
                                        <p:tgtEl>
                                          <p:spTgt spid="24594"/>
                                        </p:tgtEl>
                                      </p:cBhvr>
                                    </p:animEffect>
                                    <p:anim calcmode="lin" valueType="num">
                                      <p:cBhvr>
                                        <p:cTn id="87" dur="1000" fill="hold"/>
                                        <p:tgtEl>
                                          <p:spTgt spid="24594"/>
                                        </p:tgtEl>
                                        <p:attrNameLst>
                                          <p:attrName>ppt_x</p:attrName>
                                        </p:attrNameLst>
                                      </p:cBhvr>
                                      <p:tavLst>
                                        <p:tav tm="0">
                                          <p:val>
                                            <p:strVal val="#ppt_x"/>
                                          </p:val>
                                        </p:tav>
                                        <p:tav tm="100000">
                                          <p:val>
                                            <p:strVal val="#ppt_x"/>
                                          </p:val>
                                        </p:tav>
                                      </p:tavLst>
                                    </p:anim>
                                    <p:anim calcmode="lin" valueType="num">
                                      <p:cBhvr>
                                        <p:cTn id="88" dur="1000" fill="hold"/>
                                        <p:tgtEl>
                                          <p:spTgt spid="24594"/>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24589"/>
                                        </p:tgtEl>
                                        <p:attrNameLst>
                                          <p:attrName>style.visibility</p:attrName>
                                        </p:attrNameLst>
                                      </p:cBhvr>
                                      <p:to>
                                        <p:strVal val="visible"/>
                                      </p:to>
                                    </p:set>
                                    <p:animEffect transition="in" filter="fade">
                                      <p:cBhvr>
                                        <p:cTn id="91" dur="1000"/>
                                        <p:tgtEl>
                                          <p:spTgt spid="24589"/>
                                        </p:tgtEl>
                                      </p:cBhvr>
                                    </p:animEffect>
                                    <p:anim calcmode="lin" valueType="num">
                                      <p:cBhvr>
                                        <p:cTn id="92" dur="1000" fill="hold"/>
                                        <p:tgtEl>
                                          <p:spTgt spid="24589"/>
                                        </p:tgtEl>
                                        <p:attrNameLst>
                                          <p:attrName>ppt_x</p:attrName>
                                        </p:attrNameLst>
                                      </p:cBhvr>
                                      <p:tavLst>
                                        <p:tav tm="0">
                                          <p:val>
                                            <p:strVal val="#ppt_x"/>
                                          </p:val>
                                        </p:tav>
                                        <p:tav tm="100000">
                                          <p:val>
                                            <p:strVal val="#ppt_x"/>
                                          </p:val>
                                        </p:tav>
                                      </p:tavLst>
                                    </p:anim>
                                    <p:anim calcmode="lin" valueType="num">
                                      <p:cBhvr>
                                        <p:cTn id="93" dur="1000" fill="hold"/>
                                        <p:tgtEl>
                                          <p:spTgt spid="245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3" grpId="0" animBg="1"/>
      <p:bldP spid="24584" grpId="0" animBg="1"/>
      <p:bldP spid="24585" grpId="0" animBg="1"/>
      <p:bldP spid="24586" grpId="0" animBg="1"/>
      <p:bldP spid="24588" grpId="0" animBg="1"/>
      <p:bldP spid="24589" grpId="0" animBg="1"/>
      <p:bldP spid="24590" grpId="0"/>
      <p:bldP spid="24591" grpId="0"/>
      <p:bldP spid="24592" grpId="0"/>
      <p:bldP spid="24593" grpId="0"/>
      <p:bldP spid="24594" grpId="0"/>
      <p:bldP spid="24595" grpId="0"/>
      <p:bldP spid="2459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7"/>
          <p:cNvSpPr txBox="1"/>
          <p:nvPr/>
        </p:nvSpPr>
        <p:spPr>
          <a:xfrm>
            <a:off x="1012825" y="176213"/>
            <a:ext cx="319087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3.3 </a:t>
            </a:r>
            <a:r>
              <a:rPr lang="zh-CN" altLang="en-US" sz="3000" b="1" dirty="0">
                <a:solidFill>
                  <a:schemeClr val="accent1"/>
                </a:solidFill>
                <a:latin typeface="微软雅黑" panose="020B0503020204020204" pitchFamily="34" charset="-122"/>
                <a:ea typeface="微软雅黑" panose="020B0503020204020204" pitchFamily="34" charset="-122"/>
              </a:rPr>
              <a:t>案例对比分析</a:t>
            </a:r>
          </a:p>
        </p:txBody>
      </p:sp>
      <p:sp>
        <p:nvSpPr>
          <p:cNvPr id="2560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cxnSp>
        <p:nvCxnSpPr>
          <p:cNvPr id="25604" name="直接连接符 4"/>
          <p:cNvCxnSpPr/>
          <p:nvPr/>
        </p:nvCxnSpPr>
        <p:spPr>
          <a:xfrm>
            <a:off x="5810250" y="1419225"/>
            <a:ext cx="0" cy="1944688"/>
          </a:xfrm>
          <a:prstGeom prst="line">
            <a:avLst/>
          </a:prstGeom>
          <a:ln w="9525" cap="flat" cmpd="sng">
            <a:solidFill>
              <a:schemeClr val="accent1"/>
            </a:solidFill>
            <a:prstDash val="solid"/>
            <a:round/>
            <a:headEnd type="none" w="med" len="med"/>
            <a:tailEnd type="none" w="med" len="med"/>
          </a:ln>
        </p:spPr>
      </p:cxnSp>
      <p:cxnSp>
        <p:nvCxnSpPr>
          <p:cNvPr id="25605" name="直接连接符 5"/>
          <p:cNvCxnSpPr/>
          <p:nvPr/>
        </p:nvCxnSpPr>
        <p:spPr>
          <a:xfrm>
            <a:off x="5810250" y="4225925"/>
            <a:ext cx="0" cy="1944688"/>
          </a:xfrm>
          <a:prstGeom prst="line">
            <a:avLst/>
          </a:prstGeom>
          <a:ln w="9525" cap="flat" cmpd="sng">
            <a:solidFill>
              <a:schemeClr val="accent1"/>
            </a:solidFill>
            <a:prstDash val="solid"/>
            <a:round/>
            <a:headEnd type="none" w="med" len="med"/>
            <a:tailEnd type="none" w="med" len="med"/>
          </a:ln>
        </p:spPr>
      </p:cxnSp>
      <p:sp>
        <p:nvSpPr>
          <p:cNvPr id="25606" name="椭圆 6"/>
          <p:cNvSpPr/>
          <p:nvPr/>
        </p:nvSpPr>
        <p:spPr>
          <a:xfrm>
            <a:off x="5314950" y="3235325"/>
            <a:ext cx="990600" cy="990600"/>
          </a:xfrm>
          <a:prstGeom prst="ellipse">
            <a:avLst/>
          </a:prstGeom>
          <a:solidFill>
            <a:srgbClr val="006BBC"/>
          </a:solidFill>
          <a:ln w="9525" cap="flat" cmpd="sng">
            <a:solidFill>
              <a:srgbClr val="F8F8F8"/>
            </a:solidFill>
            <a:prstDash val="solid"/>
            <a:round/>
            <a:headEnd type="none" w="med" len="med"/>
            <a:tailEnd type="none" w="med" len="med"/>
          </a:ln>
        </p:spPr>
        <p:txBody>
          <a:bodyPr anchor="t"/>
          <a:lstStyle/>
          <a:p>
            <a:endParaRPr lang="zh-CN" altLang="en-US" dirty="0">
              <a:solidFill>
                <a:schemeClr val="accent1"/>
              </a:solidFill>
              <a:latin typeface="Arial" panose="020B0604020202020204" pitchFamily="34" charset="0"/>
              <a:ea typeface="宋体" panose="02010600030101010101" pitchFamily="2" charset="-122"/>
            </a:endParaRPr>
          </a:p>
        </p:txBody>
      </p:sp>
      <p:sp>
        <p:nvSpPr>
          <p:cNvPr id="25607" name="TextBox 7"/>
          <p:cNvSpPr txBox="1"/>
          <p:nvPr/>
        </p:nvSpPr>
        <p:spPr>
          <a:xfrm>
            <a:off x="3743325" y="1924050"/>
            <a:ext cx="1209675" cy="400050"/>
          </a:xfrm>
          <a:prstGeom prst="rect">
            <a:avLst/>
          </a:prstGeom>
          <a:noFill/>
          <a:ln w="9525">
            <a:noFill/>
          </a:ln>
        </p:spPr>
        <p:txBody>
          <a:bodyPr wrap="none" anchor="t">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某某案例</a:t>
            </a:r>
          </a:p>
        </p:txBody>
      </p:sp>
      <p:sp>
        <p:nvSpPr>
          <p:cNvPr id="25608" name="TextBox 8"/>
          <p:cNvSpPr txBox="1"/>
          <p:nvPr/>
        </p:nvSpPr>
        <p:spPr>
          <a:xfrm>
            <a:off x="6678613" y="1924050"/>
            <a:ext cx="1211262" cy="400050"/>
          </a:xfrm>
          <a:prstGeom prst="rect">
            <a:avLst/>
          </a:prstGeom>
          <a:noFill/>
          <a:ln w="9525">
            <a:noFill/>
          </a:ln>
        </p:spPr>
        <p:txBody>
          <a:bodyPr wrap="none" anchor="t">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某某案例</a:t>
            </a:r>
          </a:p>
        </p:txBody>
      </p:sp>
      <p:sp>
        <p:nvSpPr>
          <p:cNvPr id="25609" name="TextBox 9"/>
          <p:cNvSpPr txBox="1"/>
          <p:nvPr/>
        </p:nvSpPr>
        <p:spPr>
          <a:xfrm>
            <a:off x="1309688" y="2390775"/>
            <a:ext cx="3705225"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r>
              <a:rPr lang="zh-CN" altLang="en-US" dirty="0">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0" name="TextBox 10"/>
          <p:cNvSpPr txBox="1"/>
          <p:nvPr/>
        </p:nvSpPr>
        <p:spPr>
          <a:xfrm>
            <a:off x="6678613" y="2390775"/>
            <a:ext cx="4202112"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r>
              <a:rPr lang="zh-CN" altLang="en-US" dirty="0">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1" name="矩形 11"/>
          <p:cNvSpPr/>
          <p:nvPr/>
        </p:nvSpPr>
        <p:spPr>
          <a:xfrm>
            <a:off x="2716213" y="3730625"/>
            <a:ext cx="2149475" cy="352425"/>
          </a:xfrm>
          <a:prstGeom prst="rect">
            <a:avLst/>
          </a:prstGeom>
          <a:solidFill>
            <a:srgbClr val="113E6A"/>
          </a:solidFill>
          <a:ln w="9525">
            <a:noFill/>
          </a:ln>
        </p:spPr>
        <p:txBody>
          <a:bodyPr anchor="t"/>
          <a:lstStyle/>
          <a:p>
            <a:pPr algn="r"/>
            <a:r>
              <a:rPr lang="zh-CN" altLang="en-US" dirty="0">
                <a:solidFill>
                  <a:schemeClr val="accent2"/>
                </a:solidFill>
                <a:latin typeface="微软雅黑" panose="020B0503020204020204" pitchFamily="34" charset="-122"/>
                <a:ea typeface="微软雅黑" panose="020B0503020204020204" pitchFamily="34" charset="-122"/>
              </a:rPr>
              <a:t>您的文字：</a:t>
            </a:r>
            <a:r>
              <a:rPr lang="en-US" altLang="zh-CN" dirty="0">
                <a:solidFill>
                  <a:schemeClr val="accent2"/>
                </a:solidFill>
                <a:latin typeface="微软雅黑" panose="020B0503020204020204" pitchFamily="34" charset="-122"/>
                <a:ea typeface="微软雅黑" panose="020B0503020204020204" pitchFamily="34" charset="-122"/>
              </a:rPr>
              <a:t>56%</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2" name="矩形 13"/>
          <p:cNvSpPr/>
          <p:nvPr/>
        </p:nvSpPr>
        <p:spPr>
          <a:xfrm>
            <a:off x="1846263" y="4175125"/>
            <a:ext cx="3019425" cy="352425"/>
          </a:xfrm>
          <a:prstGeom prst="rect">
            <a:avLst/>
          </a:prstGeom>
          <a:solidFill>
            <a:schemeClr val="bg2"/>
          </a:solidFill>
          <a:ln w="9525">
            <a:noFill/>
          </a:ln>
        </p:spPr>
        <p:txBody>
          <a:bodyPr anchor="t"/>
          <a:lstStyle/>
          <a:p>
            <a:pPr algn="r"/>
            <a:r>
              <a:rPr lang="zh-CN" altLang="en-US" dirty="0">
                <a:solidFill>
                  <a:schemeClr val="accent2"/>
                </a:solidFill>
                <a:latin typeface="微软雅黑" panose="020B0503020204020204" pitchFamily="34" charset="-122"/>
                <a:ea typeface="微软雅黑" panose="020B0503020204020204" pitchFamily="34" charset="-122"/>
              </a:rPr>
              <a:t>指标一：</a:t>
            </a:r>
            <a:r>
              <a:rPr lang="en-US" altLang="zh-CN" dirty="0">
                <a:solidFill>
                  <a:schemeClr val="accent2"/>
                </a:solidFill>
                <a:latin typeface="微软雅黑" panose="020B0503020204020204" pitchFamily="34" charset="-122"/>
                <a:ea typeface="微软雅黑" panose="020B0503020204020204" pitchFamily="34" charset="-122"/>
              </a:rPr>
              <a:t>790.2</a:t>
            </a:r>
            <a:r>
              <a:rPr lang="zh-CN" altLang="en-US" dirty="0">
                <a:solidFill>
                  <a:schemeClr val="accent2"/>
                </a:solidFill>
                <a:latin typeface="微软雅黑" panose="020B0503020204020204" pitchFamily="34" charset="-122"/>
                <a:ea typeface="微软雅黑" panose="020B0503020204020204" pitchFamily="34" charset="-122"/>
              </a:rPr>
              <a:t>万</a:t>
            </a:r>
          </a:p>
        </p:txBody>
      </p:sp>
      <p:sp>
        <p:nvSpPr>
          <p:cNvPr id="25613" name="矩形 14"/>
          <p:cNvSpPr/>
          <p:nvPr/>
        </p:nvSpPr>
        <p:spPr>
          <a:xfrm>
            <a:off x="2278063" y="4670425"/>
            <a:ext cx="2587625" cy="352425"/>
          </a:xfrm>
          <a:prstGeom prst="rect">
            <a:avLst/>
          </a:prstGeom>
          <a:solidFill>
            <a:schemeClr val="bg2"/>
          </a:solidFill>
          <a:ln w="9525">
            <a:noFill/>
          </a:ln>
        </p:spPr>
        <p:txBody>
          <a:bodyPr anchor="t"/>
          <a:lstStyle/>
          <a:p>
            <a:pPr algn="r"/>
            <a:r>
              <a:rPr lang="zh-CN" altLang="en-US" dirty="0">
                <a:solidFill>
                  <a:schemeClr val="accent2"/>
                </a:solidFill>
                <a:latin typeface="微软雅黑" panose="020B0503020204020204" pitchFamily="34" charset="-122"/>
                <a:ea typeface="微软雅黑" panose="020B0503020204020204" pitchFamily="34" charset="-122"/>
              </a:rPr>
              <a:t>指标二：</a:t>
            </a:r>
            <a:r>
              <a:rPr lang="en-US" altLang="zh-CN" dirty="0">
                <a:solidFill>
                  <a:schemeClr val="accent2"/>
                </a:solidFill>
                <a:latin typeface="微软雅黑" panose="020B0503020204020204" pitchFamily="34" charset="-122"/>
                <a:ea typeface="微软雅黑" panose="020B0503020204020204" pitchFamily="34" charset="-122"/>
              </a:rPr>
              <a:t>640</a:t>
            </a:r>
            <a:r>
              <a:rPr lang="zh-CN" altLang="en-US" dirty="0">
                <a:solidFill>
                  <a:schemeClr val="accent2"/>
                </a:solidFill>
                <a:latin typeface="微软雅黑" panose="020B0503020204020204" pitchFamily="34" charset="-122"/>
                <a:ea typeface="微软雅黑" panose="020B0503020204020204" pitchFamily="34" charset="-122"/>
              </a:rPr>
              <a:t>万</a:t>
            </a:r>
          </a:p>
        </p:txBody>
      </p:sp>
      <p:sp>
        <p:nvSpPr>
          <p:cNvPr id="25614" name="矩形 15"/>
          <p:cNvSpPr/>
          <p:nvPr/>
        </p:nvSpPr>
        <p:spPr>
          <a:xfrm>
            <a:off x="2781300" y="5164138"/>
            <a:ext cx="2084388" cy="352425"/>
          </a:xfrm>
          <a:prstGeom prst="rect">
            <a:avLst/>
          </a:prstGeom>
          <a:solidFill>
            <a:schemeClr val="bg2"/>
          </a:solidFill>
          <a:ln w="9525">
            <a:noFill/>
          </a:ln>
        </p:spPr>
        <p:txBody>
          <a:bodyPr anchor="t"/>
          <a:lstStyle/>
          <a:p>
            <a:pPr algn="r"/>
            <a:r>
              <a:rPr lang="zh-CN" altLang="en-US" dirty="0">
                <a:solidFill>
                  <a:schemeClr val="accent2"/>
                </a:solidFill>
                <a:latin typeface="微软雅黑" panose="020B0503020204020204" pitchFamily="34" charset="-122"/>
                <a:ea typeface="微软雅黑" panose="020B0503020204020204" pitchFamily="34" charset="-122"/>
              </a:rPr>
              <a:t>您的文字</a:t>
            </a:r>
          </a:p>
        </p:txBody>
      </p:sp>
      <p:sp>
        <p:nvSpPr>
          <p:cNvPr id="25615" name="矩形 16"/>
          <p:cNvSpPr/>
          <p:nvPr/>
        </p:nvSpPr>
        <p:spPr>
          <a:xfrm>
            <a:off x="6818313" y="3730625"/>
            <a:ext cx="2336800" cy="352425"/>
          </a:xfrm>
          <a:prstGeom prst="rect">
            <a:avLst/>
          </a:prstGeom>
          <a:solidFill>
            <a:srgbClr val="113E6A"/>
          </a:solidFill>
          <a:ln w="9525">
            <a:noFill/>
          </a:ln>
        </p:spPr>
        <p:txBody>
          <a:bodyPr anchor="t"/>
          <a:lstStyle/>
          <a:p>
            <a:r>
              <a:rPr lang="zh-CN" altLang="en-US" dirty="0">
                <a:solidFill>
                  <a:schemeClr val="accent2"/>
                </a:solidFill>
                <a:latin typeface="微软雅黑" panose="020B0503020204020204" pitchFamily="34" charset="-122"/>
                <a:ea typeface="微软雅黑" panose="020B0503020204020204" pitchFamily="34" charset="-122"/>
              </a:rPr>
              <a:t>您的文字：</a:t>
            </a:r>
            <a:r>
              <a:rPr lang="en-US" altLang="zh-CN" dirty="0">
                <a:solidFill>
                  <a:schemeClr val="accent2"/>
                </a:solidFill>
                <a:latin typeface="微软雅黑" panose="020B0503020204020204" pitchFamily="34" charset="-122"/>
                <a:ea typeface="微软雅黑" panose="020B0503020204020204" pitchFamily="34" charset="-122"/>
              </a:rPr>
              <a:t>61%</a:t>
            </a:r>
            <a:endParaRPr lang="zh-CN" altLang="en-US" dirty="0">
              <a:solidFill>
                <a:schemeClr val="accent2"/>
              </a:solidFill>
              <a:latin typeface="微软雅黑" panose="020B0503020204020204" pitchFamily="34" charset="-122"/>
              <a:ea typeface="微软雅黑" panose="020B0503020204020204" pitchFamily="34" charset="-122"/>
            </a:endParaRPr>
          </a:p>
          <a:p>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6" name="矩形 17"/>
          <p:cNvSpPr/>
          <p:nvPr/>
        </p:nvSpPr>
        <p:spPr>
          <a:xfrm>
            <a:off x="6831013" y="4175125"/>
            <a:ext cx="3486150" cy="352425"/>
          </a:xfrm>
          <a:prstGeom prst="rect">
            <a:avLst/>
          </a:prstGeom>
          <a:solidFill>
            <a:schemeClr val="bg2"/>
          </a:solidFill>
          <a:ln w="9525">
            <a:noFill/>
          </a:ln>
        </p:spPr>
        <p:txBody>
          <a:bodyPr anchor="t"/>
          <a:lstStyle/>
          <a:p>
            <a:r>
              <a:rPr lang="zh-CN" altLang="en-US" dirty="0">
                <a:solidFill>
                  <a:schemeClr val="accent2"/>
                </a:solidFill>
                <a:latin typeface="微软雅黑" panose="020B0503020204020204" pitchFamily="34" charset="-122"/>
                <a:ea typeface="微软雅黑" panose="020B0503020204020204" pitchFamily="34" charset="-122"/>
              </a:rPr>
              <a:t>指标一：</a:t>
            </a:r>
            <a:r>
              <a:rPr lang="en-US" altLang="zh-CN" dirty="0">
                <a:solidFill>
                  <a:schemeClr val="accent2"/>
                </a:solidFill>
                <a:latin typeface="微软雅黑" panose="020B0503020204020204" pitchFamily="34" charset="-122"/>
                <a:ea typeface="微软雅黑" panose="020B0503020204020204" pitchFamily="34" charset="-122"/>
              </a:rPr>
              <a:t>845.2</a:t>
            </a:r>
            <a:r>
              <a:rPr lang="zh-CN" altLang="en-US" dirty="0">
                <a:solidFill>
                  <a:schemeClr val="accent2"/>
                </a:solidFill>
                <a:latin typeface="微软雅黑" panose="020B0503020204020204" pitchFamily="34" charset="-122"/>
                <a:ea typeface="微软雅黑" panose="020B0503020204020204" pitchFamily="34" charset="-122"/>
              </a:rPr>
              <a:t>万</a:t>
            </a:r>
          </a:p>
          <a:p>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7" name="矩形 18"/>
          <p:cNvSpPr/>
          <p:nvPr/>
        </p:nvSpPr>
        <p:spPr>
          <a:xfrm>
            <a:off x="6831013" y="4670425"/>
            <a:ext cx="1820862" cy="352425"/>
          </a:xfrm>
          <a:prstGeom prst="rect">
            <a:avLst/>
          </a:prstGeom>
          <a:solidFill>
            <a:schemeClr val="bg2"/>
          </a:solidFill>
          <a:ln w="9525">
            <a:noFill/>
          </a:ln>
        </p:spPr>
        <p:txBody>
          <a:bodyPr anchor="t"/>
          <a:lstStyle/>
          <a:p>
            <a:r>
              <a:rPr lang="zh-CN" altLang="en-US" dirty="0">
                <a:solidFill>
                  <a:schemeClr val="accent2"/>
                </a:solidFill>
                <a:latin typeface="微软雅黑" panose="020B0503020204020204" pitchFamily="34" charset="-122"/>
                <a:ea typeface="微软雅黑" panose="020B0503020204020204" pitchFamily="34" charset="-122"/>
              </a:rPr>
              <a:t>指标二：</a:t>
            </a:r>
            <a:r>
              <a:rPr lang="en-US" altLang="zh-CN" dirty="0">
                <a:solidFill>
                  <a:schemeClr val="accent2"/>
                </a:solidFill>
                <a:latin typeface="微软雅黑" panose="020B0503020204020204" pitchFamily="34" charset="-122"/>
                <a:ea typeface="微软雅黑" panose="020B0503020204020204" pitchFamily="34" charset="-122"/>
              </a:rPr>
              <a:t>582</a:t>
            </a:r>
            <a:r>
              <a:rPr lang="zh-CN" altLang="en-US" dirty="0">
                <a:solidFill>
                  <a:schemeClr val="accent2"/>
                </a:solidFill>
                <a:latin typeface="微软雅黑" panose="020B0503020204020204" pitchFamily="34" charset="-122"/>
                <a:ea typeface="微软雅黑" panose="020B0503020204020204" pitchFamily="34" charset="-122"/>
              </a:rPr>
              <a:t>万</a:t>
            </a:r>
          </a:p>
          <a:p>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8" name="矩形 19"/>
          <p:cNvSpPr/>
          <p:nvPr/>
        </p:nvSpPr>
        <p:spPr>
          <a:xfrm>
            <a:off x="6818313" y="5164138"/>
            <a:ext cx="2481262" cy="352425"/>
          </a:xfrm>
          <a:prstGeom prst="rect">
            <a:avLst/>
          </a:prstGeom>
          <a:solidFill>
            <a:schemeClr val="bg2"/>
          </a:solidFill>
          <a:ln w="9525">
            <a:noFill/>
          </a:ln>
        </p:spPr>
        <p:txBody>
          <a:bodyPr anchor="t"/>
          <a:lstStyle/>
          <a:p>
            <a:r>
              <a:rPr lang="zh-CN" altLang="en-US" dirty="0">
                <a:solidFill>
                  <a:schemeClr val="accent2"/>
                </a:solidFill>
                <a:latin typeface="微软雅黑" panose="020B0503020204020204" pitchFamily="34" charset="-122"/>
                <a:ea typeface="微软雅黑" panose="020B0503020204020204" pitchFamily="34" charset="-122"/>
              </a:rPr>
              <a:t>您的文字</a:t>
            </a:r>
          </a:p>
        </p:txBody>
      </p:sp>
      <p:sp>
        <p:nvSpPr>
          <p:cNvPr id="25619" name="TextBox 20"/>
          <p:cNvSpPr txBox="1"/>
          <p:nvPr/>
        </p:nvSpPr>
        <p:spPr>
          <a:xfrm>
            <a:off x="5400675" y="3384550"/>
            <a:ext cx="866775" cy="708025"/>
          </a:xfrm>
          <a:prstGeom prst="rect">
            <a:avLst/>
          </a:prstGeom>
          <a:noFill/>
          <a:ln w="9525">
            <a:noFill/>
          </a:ln>
        </p:spPr>
        <p:txBody>
          <a:bodyPr wrap="none" anchor="t">
            <a:spAutoFit/>
          </a:bodyPr>
          <a:lstStyle/>
          <a:p>
            <a:r>
              <a:rPr lang="en-US" altLang="zh-CN" sz="4000" dirty="0">
                <a:solidFill>
                  <a:schemeClr val="accent2"/>
                </a:solidFill>
                <a:latin typeface="Arial" panose="020B0604020202020204" pitchFamily="34" charset="0"/>
                <a:ea typeface="宋体" panose="02010600030101010101" pitchFamily="2" charset="-122"/>
              </a:rPr>
              <a:t>VS</a:t>
            </a:r>
            <a:endParaRPr lang="zh-CN" altLang="en-US" sz="4000"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5602"/>
                                        </p:tgtEl>
                                        <p:attrNameLst>
                                          <p:attrName>style.visibility</p:attrName>
                                        </p:attrNameLst>
                                      </p:cBhvr>
                                      <p:to>
                                        <p:strVal val="visible"/>
                                      </p:to>
                                    </p:set>
                                    <p:anim calcmode="lin" valueType="num">
                                      <p:cBhvr>
                                        <p:cTn id="14" dur="400" fill="hold"/>
                                        <p:tgtEl>
                                          <p:spTgt spid="2560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5602"/>
                                        </p:tgtEl>
                                        <p:attrNameLst>
                                          <p:attrName>ppt_y</p:attrName>
                                        </p:attrNameLst>
                                      </p:cBhvr>
                                      <p:tavLst>
                                        <p:tav tm="0">
                                          <p:val>
                                            <p:strVal val="#ppt_y"/>
                                          </p:val>
                                        </p:tav>
                                        <p:tav tm="100000">
                                          <p:val>
                                            <p:strVal val="#ppt_y"/>
                                          </p:val>
                                        </p:tav>
                                      </p:tavLst>
                                    </p:anim>
                                    <p:anim calcmode="lin" valueType="num">
                                      <p:cBhvr>
                                        <p:cTn id="16" dur="400" fill="hold"/>
                                        <p:tgtEl>
                                          <p:spTgt spid="2560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560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5602"/>
                                        </p:tgtEl>
                                      </p:cBhvr>
                                    </p:animEffect>
                                  </p:childTnLst>
                                </p:cTn>
                              </p:par>
                            </p:childTnLst>
                          </p:cTn>
                        </p:par>
                        <p:par>
                          <p:cTn id="19" fill="hold">
                            <p:stCondLst>
                              <p:cond delay="1059"/>
                            </p:stCondLst>
                            <p:childTnLst>
                              <p:par>
                                <p:cTn id="20" presetID="22" presetClass="entr" presetSubtype="1" fill="hold" nodeType="after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wipe(up)">
                                      <p:cBhvr>
                                        <p:cTn id="22" dur="500"/>
                                        <p:tgtEl>
                                          <p:spTgt spid="25604"/>
                                        </p:tgtEl>
                                      </p:cBhvr>
                                    </p:animEffect>
                                  </p:childTnLst>
                                </p:cTn>
                              </p:par>
                              <p:par>
                                <p:cTn id="23" presetID="22" presetClass="entr" presetSubtype="4" fill="hold" nodeType="withEffect">
                                  <p:stCondLst>
                                    <p:cond delay="0"/>
                                  </p:stCondLst>
                                  <p:childTnLst>
                                    <p:set>
                                      <p:cBhvr>
                                        <p:cTn id="24" dur="1" fill="hold">
                                          <p:stCondLst>
                                            <p:cond delay="0"/>
                                          </p:stCondLst>
                                        </p:cTn>
                                        <p:tgtEl>
                                          <p:spTgt spid="25605"/>
                                        </p:tgtEl>
                                        <p:attrNameLst>
                                          <p:attrName>style.visibility</p:attrName>
                                        </p:attrNameLst>
                                      </p:cBhvr>
                                      <p:to>
                                        <p:strVal val="visible"/>
                                      </p:to>
                                    </p:set>
                                    <p:animEffect transition="in" filter="wipe(down)">
                                      <p:cBhvr>
                                        <p:cTn id="25" dur="500"/>
                                        <p:tgtEl>
                                          <p:spTgt spid="25605"/>
                                        </p:tgtEl>
                                      </p:cBhvr>
                                    </p:animEffect>
                                  </p:childTnLst>
                                </p:cTn>
                              </p:par>
                            </p:childTnLst>
                          </p:cTn>
                        </p:par>
                        <p:par>
                          <p:cTn id="26" fill="hold">
                            <p:stCondLst>
                              <p:cond delay="1559"/>
                            </p:stCondLst>
                            <p:childTnLst>
                              <p:par>
                                <p:cTn id="27" presetID="10" presetClass="entr" presetSubtype="0" fill="hold" grpId="0" nodeType="afterEffect">
                                  <p:stCondLst>
                                    <p:cond delay="0"/>
                                  </p:stCondLst>
                                  <p:childTnLst>
                                    <p:set>
                                      <p:cBhvr>
                                        <p:cTn id="28" dur="1" fill="hold">
                                          <p:stCondLst>
                                            <p:cond delay="0"/>
                                          </p:stCondLst>
                                        </p:cTn>
                                        <p:tgtEl>
                                          <p:spTgt spid="25606"/>
                                        </p:tgtEl>
                                        <p:attrNameLst>
                                          <p:attrName>style.visibility</p:attrName>
                                        </p:attrNameLst>
                                      </p:cBhvr>
                                      <p:to>
                                        <p:strVal val="visible"/>
                                      </p:to>
                                    </p:set>
                                    <p:anim calcmode="lin" valueType="num">
                                      <p:cBhvr>
                                        <p:cTn id="29" dur="500" fill="hold"/>
                                        <p:tgtEl>
                                          <p:spTgt spid="25606"/>
                                        </p:tgtEl>
                                        <p:attrNameLst>
                                          <p:attrName>ppt_w</p:attrName>
                                        </p:attrNameLst>
                                      </p:cBhvr>
                                      <p:tavLst>
                                        <p:tav tm="0">
                                          <p:val>
                                            <p:fltVal val="0"/>
                                          </p:val>
                                        </p:tav>
                                        <p:tav tm="100000">
                                          <p:val>
                                            <p:strVal val="#ppt_w"/>
                                          </p:val>
                                        </p:tav>
                                      </p:tavLst>
                                    </p:anim>
                                    <p:anim calcmode="lin" valueType="num">
                                      <p:cBhvr>
                                        <p:cTn id="30" dur="500" fill="hold"/>
                                        <p:tgtEl>
                                          <p:spTgt spid="25606"/>
                                        </p:tgtEl>
                                        <p:attrNameLst>
                                          <p:attrName>ppt_h</p:attrName>
                                        </p:attrNameLst>
                                      </p:cBhvr>
                                      <p:tavLst>
                                        <p:tav tm="0">
                                          <p:val>
                                            <p:fltVal val="0"/>
                                          </p:val>
                                        </p:tav>
                                        <p:tav tm="100000">
                                          <p:val>
                                            <p:strVal val="#ppt_h"/>
                                          </p:val>
                                        </p:tav>
                                      </p:tavLst>
                                    </p:anim>
                                    <p:animEffect transition="in" filter="fade">
                                      <p:cBhvr>
                                        <p:cTn id="31" dur="500"/>
                                        <p:tgtEl>
                                          <p:spTgt spid="256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19"/>
                                        </p:tgtEl>
                                        <p:attrNameLst>
                                          <p:attrName>style.visibility</p:attrName>
                                        </p:attrNameLst>
                                      </p:cBhvr>
                                      <p:to>
                                        <p:strVal val="visible"/>
                                      </p:to>
                                    </p:set>
                                    <p:anim calcmode="lin" valueType="num">
                                      <p:cBhvr>
                                        <p:cTn id="34" dur="500" fill="hold"/>
                                        <p:tgtEl>
                                          <p:spTgt spid="25619"/>
                                        </p:tgtEl>
                                        <p:attrNameLst>
                                          <p:attrName>ppt_w</p:attrName>
                                        </p:attrNameLst>
                                      </p:cBhvr>
                                      <p:tavLst>
                                        <p:tav tm="0">
                                          <p:val>
                                            <p:fltVal val="0"/>
                                          </p:val>
                                        </p:tav>
                                        <p:tav tm="100000">
                                          <p:val>
                                            <p:strVal val="#ppt_w"/>
                                          </p:val>
                                        </p:tav>
                                      </p:tavLst>
                                    </p:anim>
                                    <p:anim calcmode="lin" valueType="num">
                                      <p:cBhvr>
                                        <p:cTn id="35" dur="500" fill="hold"/>
                                        <p:tgtEl>
                                          <p:spTgt spid="25619"/>
                                        </p:tgtEl>
                                        <p:attrNameLst>
                                          <p:attrName>ppt_h</p:attrName>
                                        </p:attrNameLst>
                                      </p:cBhvr>
                                      <p:tavLst>
                                        <p:tav tm="0">
                                          <p:val>
                                            <p:fltVal val="0"/>
                                          </p:val>
                                        </p:tav>
                                        <p:tav tm="100000">
                                          <p:val>
                                            <p:strVal val="#ppt_h"/>
                                          </p:val>
                                        </p:tav>
                                      </p:tavLst>
                                    </p:anim>
                                    <p:animEffect transition="in" filter="fade">
                                      <p:cBhvr>
                                        <p:cTn id="36" dur="500"/>
                                        <p:tgtEl>
                                          <p:spTgt spid="25619"/>
                                        </p:tgtEl>
                                      </p:cBhvr>
                                    </p:animEffect>
                                  </p:childTnLst>
                                </p:cTn>
                              </p:par>
                            </p:childTnLst>
                          </p:cTn>
                        </p:par>
                        <p:par>
                          <p:cTn id="37" fill="hold">
                            <p:stCondLst>
                              <p:cond delay="2059"/>
                            </p:stCondLst>
                            <p:childTnLst>
                              <p:par>
                                <p:cTn id="38" presetID="2" presetClass="entr" presetSubtype="4" fill="hold" grpId="0" nodeType="afterEffect">
                                  <p:stCondLst>
                                    <p:cond delay="0"/>
                                  </p:stCondLst>
                                  <p:childTnLst>
                                    <p:set>
                                      <p:cBhvr>
                                        <p:cTn id="39" dur="1" fill="hold">
                                          <p:stCondLst>
                                            <p:cond delay="0"/>
                                          </p:stCondLst>
                                        </p:cTn>
                                        <p:tgtEl>
                                          <p:spTgt spid="25607"/>
                                        </p:tgtEl>
                                        <p:attrNameLst>
                                          <p:attrName>style.visibility</p:attrName>
                                        </p:attrNameLst>
                                      </p:cBhvr>
                                      <p:to>
                                        <p:strVal val="visible"/>
                                      </p:to>
                                    </p:set>
                                    <p:anim calcmode="lin" valueType="num">
                                      <p:cBhvr additive="base">
                                        <p:cTn id="40" dur="500" fill="hold"/>
                                        <p:tgtEl>
                                          <p:spTgt spid="25607"/>
                                        </p:tgtEl>
                                        <p:attrNameLst>
                                          <p:attrName>ppt_x</p:attrName>
                                        </p:attrNameLst>
                                      </p:cBhvr>
                                      <p:tavLst>
                                        <p:tav tm="0">
                                          <p:val>
                                            <p:strVal val="#ppt_x"/>
                                          </p:val>
                                        </p:tav>
                                        <p:tav tm="100000">
                                          <p:val>
                                            <p:strVal val="#ppt_x"/>
                                          </p:val>
                                        </p:tav>
                                      </p:tavLst>
                                    </p:anim>
                                    <p:anim calcmode="lin" valueType="num">
                                      <p:cBhvr additive="base">
                                        <p:cTn id="41" dur="500" fill="hold"/>
                                        <p:tgtEl>
                                          <p:spTgt spid="2560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608"/>
                                        </p:tgtEl>
                                        <p:attrNameLst>
                                          <p:attrName>style.visibility</p:attrName>
                                        </p:attrNameLst>
                                      </p:cBhvr>
                                      <p:to>
                                        <p:strVal val="visible"/>
                                      </p:to>
                                    </p:set>
                                    <p:anim calcmode="lin" valueType="num">
                                      <p:cBhvr additive="base">
                                        <p:cTn id="44" dur="500" fill="hold"/>
                                        <p:tgtEl>
                                          <p:spTgt spid="25608"/>
                                        </p:tgtEl>
                                        <p:attrNameLst>
                                          <p:attrName>ppt_x</p:attrName>
                                        </p:attrNameLst>
                                      </p:cBhvr>
                                      <p:tavLst>
                                        <p:tav tm="0">
                                          <p:val>
                                            <p:strVal val="#ppt_x"/>
                                          </p:val>
                                        </p:tav>
                                        <p:tav tm="100000">
                                          <p:val>
                                            <p:strVal val="#ppt_x"/>
                                          </p:val>
                                        </p:tav>
                                      </p:tavLst>
                                    </p:anim>
                                    <p:anim calcmode="lin" valueType="num">
                                      <p:cBhvr additive="base">
                                        <p:cTn id="45" dur="500" fill="hold"/>
                                        <p:tgtEl>
                                          <p:spTgt spid="25608"/>
                                        </p:tgtEl>
                                        <p:attrNameLst>
                                          <p:attrName>ppt_y</p:attrName>
                                        </p:attrNameLst>
                                      </p:cBhvr>
                                      <p:tavLst>
                                        <p:tav tm="0">
                                          <p:val>
                                            <p:strVal val="1+#ppt_h/2"/>
                                          </p:val>
                                        </p:tav>
                                        <p:tav tm="100000">
                                          <p:val>
                                            <p:strVal val="#ppt_y"/>
                                          </p:val>
                                        </p:tav>
                                      </p:tavLst>
                                    </p:anim>
                                  </p:childTnLst>
                                </p:cTn>
                              </p:par>
                            </p:childTnLst>
                          </p:cTn>
                        </p:par>
                        <p:par>
                          <p:cTn id="46" fill="hold">
                            <p:stCondLst>
                              <p:cond delay="2559"/>
                            </p:stCondLst>
                            <p:childTnLst>
                              <p:par>
                                <p:cTn id="47" presetID="22" presetClass="entr" presetSubtype="1" fill="hold" grpId="0" nodeType="afterEffect">
                                  <p:stCondLst>
                                    <p:cond delay="0"/>
                                  </p:stCondLst>
                                  <p:childTnLst>
                                    <p:set>
                                      <p:cBhvr>
                                        <p:cTn id="48" dur="1" fill="hold">
                                          <p:stCondLst>
                                            <p:cond delay="0"/>
                                          </p:stCondLst>
                                        </p:cTn>
                                        <p:tgtEl>
                                          <p:spTgt spid="25609"/>
                                        </p:tgtEl>
                                        <p:attrNameLst>
                                          <p:attrName>style.visibility</p:attrName>
                                        </p:attrNameLst>
                                      </p:cBhvr>
                                      <p:to>
                                        <p:strVal val="visible"/>
                                      </p:to>
                                    </p:set>
                                    <p:animEffect transition="in" filter="wipe(up)">
                                      <p:cBhvr>
                                        <p:cTn id="49" dur="500"/>
                                        <p:tgtEl>
                                          <p:spTgt spid="2560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5610"/>
                                        </p:tgtEl>
                                        <p:attrNameLst>
                                          <p:attrName>style.visibility</p:attrName>
                                        </p:attrNameLst>
                                      </p:cBhvr>
                                      <p:to>
                                        <p:strVal val="visible"/>
                                      </p:to>
                                    </p:set>
                                    <p:animEffect transition="in" filter="wipe(up)">
                                      <p:cBhvr>
                                        <p:cTn id="52" dur="500"/>
                                        <p:tgtEl>
                                          <p:spTgt spid="25610"/>
                                        </p:tgtEl>
                                      </p:cBhvr>
                                    </p:animEffect>
                                  </p:childTnLst>
                                </p:cTn>
                              </p:par>
                            </p:childTnLst>
                          </p:cTn>
                        </p:par>
                        <p:par>
                          <p:cTn id="53" fill="hold">
                            <p:stCondLst>
                              <p:cond delay="3059"/>
                            </p:stCondLst>
                            <p:childTnLst>
                              <p:par>
                                <p:cTn id="54" presetID="22" presetClass="entr" presetSubtype="2" fill="hold" grpId="0" nodeType="afterEffect">
                                  <p:stCondLst>
                                    <p:cond delay="0"/>
                                  </p:stCondLst>
                                  <p:childTnLst>
                                    <p:set>
                                      <p:cBhvr>
                                        <p:cTn id="55" dur="1" fill="hold">
                                          <p:stCondLst>
                                            <p:cond delay="0"/>
                                          </p:stCondLst>
                                        </p:cTn>
                                        <p:tgtEl>
                                          <p:spTgt spid="25611"/>
                                        </p:tgtEl>
                                        <p:attrNameLst>
                                          <p:attrName>style.visibility</p:attrName>
                                        </p:attrNameLst>
                                      </p:cBhvr>
                                      <p:to>
                                        <p:strVal val="visible"/>
                                      </p:to>
                                    </p:set>
                                    <p:animEffect transition="in" filter="wipe(right)">
                                      <p:cBhvr>
                                        <p:cTn id="56" dur="500"/>
                                        <p:tgtEl>
                                          <p:spTgt spid="2561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615"/>
                                        </p:tgtEl>
                                        <p:attrNameLst>
                                          <p:attrName>style.visibility</p:attrName>
                                        </p:attrNameLst>
                                      </p:cBhvr>
                                      <p:to>
                                        <p:strVal val="visible"/>
                                      </p:to>
                                    </p:set>
                                    <p:animEffect transition="in" filter="wipe(left)">
                                      <p:cBhvr>
                                        <p:cTn id="59" dur="500"/>
                                        <p:tgtEl>
                                          <p:spTgt spid="25615"/>
                                        </p:tgtEl>
                                      </p:cBhvr>
                                    </p:animEffect>
                                  </p:childTnLst>
                                </p:cTn>
                              </p:par>
                            </p:childTnLst>
                          </p:cTn>
                        </p:par>
                        <p:par>
                          <p:cTn id="60" fill="hold">
                            <p:stCondLst>
                              <p:cond delay="3559"/>
                            </p:stCondLst>
                            <p:childTnLst>
                              <p:par>
                                <p:cTn id="61" presetID="22" presetClass="entr" presetSubtype="2" fill="hold" grpId="0" nodeType="afterEffect">
                                  <p:stCondLst>
                                    <p:cond delay="0"/>
                                  </p:stCondLst>
                                  <p:childTnLst>
                                    <p:set>
                                      <p:cBhvr>
                                        <p:cTn id="62" dur="1" fill="hold">
                                          <p:stCondLst>
                                            <p:cond delay="0"/>
                                          </p:stCondLst>
                                        </p:cTn>
                                        <p:tgtEl>
                                          <p:spTgt spid="25612"/>
                                        </p:tgtEl>
                                        <p:attrNameLst>
                                          <p:attrName>style.visibility</p:attrName>
                                        </p:attrNameLst>
                                      </p:cBhvr>
                                      <p:to>
                                        <p:strVal val="visible"/>
                                      </p:to>
                                    </p:set>
                                    <p:animEffect transition="in" filter="wipe(right)">
                                      <p:cBhvr>
                                        <p:cTn id="63" dur="500"/>
                                        <p:tgtEl>
                                          <p:spTgt spid="2561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5616"/>
                                        </p:tgtEl>
                                        <p:attrNameLst>
                                          <p:attrName>style.visibility</p:attrName>
                                        </p:attrNameLst>
                                      </p:cBhvr>
                                      <p:to>
                                        <p:strVal val="visible"/>
                                      </p:to>
                                    </p:set>
                                    <p:animEffect transition="in" filter="wipe(left)">
                                      <p:cBhvr>
                                        <p:cTn id="66" dur="500"/>
                                        <p:tgtEl>
                                          <p:spTgt spid="25616"/>
                                        </p:tgtEl>
                                      </p:cBhvr>
                                    </p:animEffect>
                                  </p:childTnLst>
                                </p:cTn>
                              </p:par>
                            </p:childTnLst>
                          </p:cTn>
                        </p:par>
                        <p:par>
                          <p:cTn id="67" fill="hold">
                            <p:stCondLst>
                              <p:cond delay="4059"/>
                            </p:stCondLst>
                            <p:childTnLst>
                              <p:par>
                                <p:cTn id="68" presetID="22" presetClass="entr" presetSubtype="2" fill="hold" grpId="0" nodeType="afterEffect">
                                  <p:stCondLst>
                                    <p:cond delay="0"/>
                                  </p:stCondLst>
                                  <p:childTnLst>
                                    <p:set>
                                      <p:cBhvr>
                                        <p:cTn id="69" dur="1" fill="hold">
                                          <p:stCondLst>
                                            <p:cond delay="0"/>
                                          </p:stCondLst>
                                        </p:cTn>
                                        <p:tgtEl>
                                          <p:spTgt spid="25613"/>
                                        </p:tgtEl>
                                        <p:attrNameLst>
                                          <p:attrName>style.visibility</p:attrName>
                                        </p:attrNameLst>
                                      </p:cBhvr>
                                      <p:to>
                                        <p:strVal val="visible"/>
                                      </p:to>
                                    </p:set>
                                    <p:animEffect transition="in" filter="wipe(right)">
                                      <p:cBhvr>
                                        <p:cTn id="70" dur="500"/>
                                        <p:tgtEl>
                                          <p:spTgt spid="2561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617"/>
                                        </p:tgtEl>
                                        <p:attrNameLst>
                                          <p:attrName>style.visibility</p:attrName>
                                        </p:attrNameLst>
                                      </p:cBhvr>
                                      <p:to>
                                        <p:strVal val="visible"/>
                                      </p:to>
                                    </p:set>
                                    <p:animEffect transition="in" filter="wipe(left)">
                                      <p:cBhvr>
                                        <p:cTn id="73" dur="500"/>
                                        <p:tgtEl>
                                          <p:spTgt spid="25617"/>
                                        </p:tgtEl>
                                      </p:cBhvr>
                                    </p:animEffect>
                                  </p:childTnLst>
                                </p:cTn>
                              </p:par>
                            </p:childTnLst>
                          </p:cTn>
                        </p:par>
                        <p:par>
                          <p:cTn id="74" fill="hold">
                            <p:stCondLst>
                              <p:cond delay="4559"/>
                            </p:stCondLst>
                            <p:childTnLst>
                              <p:par>
                                <p:cTn id="75" presetID="22" presetClass="entr" presetSubtype="2" fill="hold" grpId="0" nodeType="afterEffect">
                                  <p:stCondLst>
                                    <p:cond delay="0"/>
                                  </p:stCondLst>
                                  <p:childTnLst>
                                    <p:set>
                                      <p:cBhvr>
                                        <p:cTn id="76" dur="1" fill="hold">
                                          <p:stCondLst>
                                            <p:cond delay="0"/>
                                          </p:stCondLst>
                                        </p:cTn>
                                        <p:tgtEl>
                                          <p:spTgt spid="25614"/>
                                        </p:tgtEl>
                                        <p:attrNameLst>
                                          <p:attrName>style.visibility</p:attrName>
                                        </p:attrNameLst>
                                      </p:cBhvr>
                                      <p:to>
                                        <p:strVal val="visible"/>
                                      </p:to>
                                    </p:set>
                                    <p:animEffect transition="in" filter="wipe(right)">
                                      <p:cBhvr>
                                        <p:cTn id="77" dur="500"/>
                                        <p:tgtEl>
                                          <p:spTgt spid="2561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5618"/>
                                        </p:tgtEl>
                                        <p:attrNameLst>
                                          <p:attrName>style.visibility</p:attrName>
                                        </p:attrNameLst>
                                      </p:cBhvr>
                                      <p:to>
                                        <p:strVal val="visible"/>
                                      </p:to>
                                    </p:set>
                                    <p:animEffect transition="in" filter="wipe(left)">
                                      <p:cBhvr>
                                        <p:cTn id="80"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6" grpId="0" animBg="1"/>
      <p:bldP spid="25607" grpId="0"/>
      <p:bldP spid="25608" grpId="0"/>
      <p:bldP spid="25609" grpId="0"/>
      <p:bldP spid="25610" grpId="0"/>
      <p:bldP spid="25611" grpId="0" animBg="1"/>
      <p:bldP spid="25612" grpId="0" animBg="1"/>
      <p:bldP spid="25613" grpId="0" animBg="1"/>
      <p:bldP spid="25614" grpId="0" animBg="1"/>
      <p:bldP spid="25615" grpId="0" animBg="1"/>
      <p:bldP spid="25616" grpId="0" animBg="1"/>
      <p:bldP spid="25617" grpId="0" animBg="1"/>
      <p:bldP spid="25618" grpId="0" animBg="1"/>
      <p:bldP spid="2561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26626"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6627"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6628" name="TextBox 77"/>
          <p:cNvSpPr txBox="1"/>
          <p:nvPr/>
        </p:nvSpPr>
        <p:spPr>
          <a:xfrm>
            <a:off x="4602163" y="2852738"/>
            <a:ext cx="3168650" cy="1446212"/>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研究成果与应用</a:t>
            </a:r>
          </a:p>
        </p:txBody>
      </p:sp>
      <p:sp>
        <p:nvSpPr>
          <p:cNvPr id="26629"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4</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a:xfrm>
            <a:off x="5354638" y="850900"/>
            <a:ext cx="1489075" cy="12874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113E6A"/>
          </a:solidFill>
          <a:ln w="9525">
            <a:noFill/>
          </a:ln>
        </p:spPr>
        <p:txBody>
          <a:bodyPr/>
          <a:lstStyle/>
          <a:p>
            <a:endParaRPr lang="zh-CN" altLang="en-US"/>
          </a:p>
        </p:txBody>
      </p:sp>
      <p:sp>
        <p:nvSpPr>
          <p:cNvPr id="26631" name="Oval 39"/>
          <p:cNvSpPr>
            <a:spLocks noChangeAspect="1"/>
          </p:cNvSpPr>
          <p:nvPr/>
        </p:nvSpPr>
        <p:spPr>
          <a:xfrm>
            <a:off x="3252788" y="5622925"/>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2" name="Oval 40"/>
          <p:cNvSpPr>
            <a:spLocks noChangeAspect="1"/>
          </p:cNvSpPr>
          <p:nvPr/>
        </p:nvSpPr>
        <p:spPr>
          <a:xfrm>
            <a:off x="3252788" y="605948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3" name="Oval 42"/>
          <p:cNvSpPr>
            <a:spLocks noChangeAspect="1"/>
          </p:cNvSpPr>
          <p:nvPr/>
        </p:nvSpPr>
        <p:spPr>
          <a:xfrm>
            <a:off x="7029450" y="5622925"/>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4" name="TextBox 43"/>
          <p:cNvSpPr txBox="1"/>
          <p:nvPr/>
        </p:nvSpPr>
        <p:spPr>
          <a:xfrm>
            <a:off x="3402013" y="5472113"/>
            <a:ext cx="2859087" cy="461962"/>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研究最终目标</a:t>
            </a:r>
          </a:p>
        </p:txBody>
      </p:sp>
      <p:sp>
        <p:nvSpPr>
          <p:cNvPr id="26635" name="TextBox 44"/>
          <p:cNvSpPr txBox="1"/>
          <p:nvPr/>
        </p:nvSpPr>
        <p:spPr>
          <a:xfrm>
            <a:off x="3402013" y="5908675"/>
            <a:ext cx="2859087" cy="461963"/>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应用前景</a:t>
            </a:r>
          </a:p>
        </p:txBody>
      </p:sp>
      <p:sp>
        <p:nvSpPr>
          <p:cNvPr id="26636" name="TextBox 45"/>
          <p:cNvSpPr txBox="1"/>
          <p:nvPr/>
        </p:nvSpPr>
        <p:spPr>
          <a:xfrm>
            <a:off x="7178675" y="5472113"/>
            <a:ext cx="2665413" cy="461962"/>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成果转化形式</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0-#ppt_w/2"/>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6632"/>
                                        </p:tgtEl>
                                        <p:attrNameLst>
                                          <p:attrName>style.visibility</p:attrName>
                                        </p:attrNameLst>
                                      </p:cBhvr>
                                      <p:to>
                                        <p:strVal val="visible"/>
                                      </p:to>
                                    </p:set>
                                    <p:anim calcmode="lin" valueType="num">
                                      <p:cBhvr additive="base">
                                        <p:cTn id="33" dur="500" fill="hold"/>
                                        <p:tgtEl>
                                          <p:spTgt spid="26632"/>
                                        </p:tgtEl>
                                        <p:attrNameLst>
                                          <p:attrName>ppt_x</p:attrName>
                                        </p:attrNameLst>
                                      </p:cBhvr>
                                      <p:tavLst>
                                        <p:tav tm="0">
                                          <p:val>
                                            <p:strVal val="0-#ppt_w/2"/>
                                          </p:val>
                                        </p:tav>
                                        <p:tav tm="100000">
                                          <p:val>
                                            <p:strVal val="#ppt_x"/>
                                          </p:val>
                                        </p:tav>
                                      </p:tavLst>
                                    </p:anim>
                                    <p:anim calcmode="lin" valueType="num">
                                      <p:cBhvr additive="base">
                                        <p:cTn id="34" dur="500" fill="hold"/>
                                        <p:tgtEl>
                                          <p:spTgt spid="26632"/>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0-#ppt_w/2"/>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26635"/>
                                        </p:tgtEl>
                                        <p:attrNameLst>
                                          <p:attrName>style.visibility</p:attrName>
                                        </p:attrNameLst>
                                      </p:cBhvr>
                                      <p:to>
                                        <p:strVal val="visible"/>
                                      </p:to>
                                    </p:set>
                                    <p:animEffect transition="in" filter="wipe(left)">
                                      <p:cBhvr>
                                        <p:cTn id="45" dur="500"/>
                                        <p:tgtEl>
                                          <p:spTgt spid="26635"/>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26636"/>
                                        </p:tgtEl>
                                        <p:attrNameLst>
                                          <p:attrName>style.visibility</p:attrName>
                                        </p:attrNameLst>
                                      </p:cBhvr>
                                      <p:to>
                                        <p:strVal val="visible"/>
                                      </p:to>
                                    </p:set>
                                    <p:animEffect transition="in" filter="wipe(left)">
                                      <p:cBhvr>
                                        <p:cTn id="48"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p:bldP spid="26629" grpId="0"/>
      <p:bldP spid="26631" grpId="0" animBg="1"/>
      <p:bldP spid="26632" grpId="0" animBg="1"/>
      <p:bldP spid="26633" grpId="0" animBg="1"/>
      <p:bldP spid="26634" grpId="0"/>
      <p:bldP spid="26635" grpId="0"/>
      <p:bldP spid="266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7"/>
          <p:cNvSpPr txBox="1"/>
          <p:nvPr/>
        </p:nvSpPr>
        <p:spPr>
          <a:xfrm>
            <a:off x="1012825" y="176213"/>
            <a:ext cx="319087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4.1 </a:t>
            </a:r>
            <a:r>
              <a:rPr lang="zh-CN" altLang="en-US" sz="3000" b="1" dirty="0">
                <a:solidFill>
                  <a:schemeClr val="accent1"/>
                </a:solidFill>
                <a:latin typeface="微软雅黑" panose="020B0503020204020204" pitchFamily="34" charset="-122"/>
                <a:ea typeface="微软雅黑" panose="020B0503020204020204" pitchFamily="34" charset="-122"/>
              </a:rPr>
              <a:t>研究最终目标</a:t>
            </a:r>
          </a:p>
        </p:txBody>
      </p:sp>
      <p:sp>
        <p:nvSpPr>
          <p:cNvPr id="2765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7652" name="Oval 6"/>
          <p:cNvSpPr/>
          <p:nvPr/>
        </p:nvSpPr>
        <p:spPr>
          <a:xfrm flipH="1">
            <a:off x="2994025" y="2844800"/>
            <a:ext cx="1625600" cy="1624013"/>
          </a:xfrm>
          <a:prstGeom prst="ellipse">
            <a:avLst/>
          </a:prstGeom>
          <a:solidFill>
            <a:schemeClr val="tx2"/>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53" name="Freeform 7"/>
          <p:cNvSpPr/>
          <p:nvPr/>
        </p:nvSpPr>
        <p:spPr>
          <a:xfrm flipH="1">
            <a:off x="5603875" y="1798638"/>
            <a:ext cx="1157288" cy="3651250"/>
          </a:xfrm>
          <a:custGeom>
            <a:avLst/>
            <a:gdLst/>
            <a:ahLst/>
            <a:cxnLst>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Lst>
            <a:rect l="0" t="0" r="0" b="0"/>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w="9525">
            <a:noFill/>
          </a:ln>
        </p:spPr>
        <p:txBody>
          <a:bodyPr/>
          <a:lstStyle/>
          <a:p>
            <a:endParaRPr lang="zh-CN" altLang="en-US"/>
          </a:p>
        </p:txBody>
      </p:sp>
      <p:sp>
        <p:nvSpPr>
          <p:cNvPr id="27654" name="Oval 8"/>
          <p:cNvSpPr/>
          <p:nvPr/>
        </p:nvSpPr>
        <p:spPr>
          <a:xfrm flipH="1">
            <a:off x="5326063" y="1420813"/>
            <a:ext cx="1062037" cy="1063625"/>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55" name="Oval 9"/>
          <p:cNvSpPr/>
          <p:nvPr/>
        </p:nvSpPr>
        <p:spPr>
          <a:xfrm flipH="1">
            <a:off x="6108700" y="3084513"/>
            <a:ext cx="1063625" cy="106203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56" name="Oval 10"/>
          <p:cNvSpPr/>
          <p:nvPr/>
        </p:nvSpPr>
        <p:spPr>
          <a:xfrm flipH="1">
            <a:off x="5264150" y="4745038"/>
            <a:ext cx="1063625" cy="106203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57" name="Line 11"/>
          <p:cNvSpPr/>
          <p:nvPr/>
        </p:nvSpPr>
        <p:spPr>
          <a:xfrm flipH="1">
            <a:off x="4511675" y="2243138"/>
            <a:ext cx="849313" cy="823912"/>
          </a:xfrm>
          <a:prstGeom prst="line">
            <a:avLst/>
          </a:prstGeom>
          <a:ln w="12700" cap="flat" cmpd="sng">
            <a:solidFill>
              <a:srgbClr val="2E2C2C"/>
            </a:solidFill>
            <a:prstDash val="solid"/>
            <a:round/>
            <a:headEnd type="triangle" w="med" len="med"/>
            <a:tailEnd type="none" w="med" len="med"/>
          </a:ln>
        </p:spPr>
      </p:sp>
      <p:sp>
        <p:nvSpPr>
          <p:cNvPr id="27658" name="Line 12"/>
          <p:cNvSpPr/>
          <p:nvPr/>
        </p:nvSpPr>
        <p:spPr>
          <a:xfrm flipH="1" flipV="1">
            <a:off x="4559300" y="4267200"/>
            <a:ext cx="747713" cy="723900"/>
          </a:xfrm>
          <a:prstGeom prst="line">
            <a:avLst/>
          </a:prstGeom>
          <a:ln w="12700" cap="flat" cmpd="sng">
            <a:solidFill>
              <a:srgbClr val="2E2C2C"/>
            </a:solidFill>
            <a:prstDash val="solid"/>
            <a:round/>
            <a:headEnd type="triangle" w="med" len="med"/>
            <a:tailEnd type="none" w="med" len="med"/>
          </a:ln>
        </p:spPr>
      </p:sp>
      <p:sp>
        <p:nvSpPr>
          <p:cNvPr id="27659" name="Line 13"/>
          <p:cNvSpPr/>
          <p:nvPr/>
        </p:nvSpPr>
        <p:spPr>
          <a:xfrm flipH="1">
            <a:off x="4808538" y="3600450"/>
            <a:ext cx="1198562" cy="0"/>
          </a:xfrm>
          <a:prstGeom prst="line">
            <a:avLst/>
          </a:prstGeom>
          <a:ln w="12700" cap="flat" cmpd="sng">
            <a:solidFill>
              <a:srgbClr val="2E2C2C"/>
            </a:solidFill>
            <a:prstDash val="solid"/>
            <a:round/>
            <a:headEnd type="triangle" w="med" len="med"/>
            <a:tailEnd type="none" w="med" len="med"/>
          </a:ln>
        </p:spPr>
      </p:sp>
      <p:sp>
        <p:nvSpPr>
          <p:cNvPr id="27660" name="Oval 14"/>
          <p:cNvSpPr/>
          <p:nvPr/>
        </p:nvSpPr>
        <p:spPr>
          <a:xfrm flipH="1">
            <a:off x="3143250" y="2992438"/>
            <a:ext cx="1328738" cy="1328737"/>
          </a:xfrm>
          <a:prstGeom prst="ellipse">
            <a:avLst/>
          </a:prstGeom>
          <a:solidFill>
            <a:srgbClr val="006BBC"/>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61" name="TextBox 13"/>
          <p:cNvSpPr txBox="1"/>
          <p:nvPr/>
        </p:nvSpPr>
        <p:spPr>
          <a:xfrm flipH="1">
            <a:off x="5378450" y="1682750"/>
            <a:ext cx="920750" cy="646113"/>
          </a:xfrm>
          <a:prstGeom prst="rect">
            <a:avLst/>
          </a:prstGeom>
          <a:noFill/>
          <a:ln w="9525">
            <a:noFill/>
          </a:ln>
        </p:spPr>
        <p:txBody>
          <a:bodyPr anchor="t">
            <a:spAutoFit/>
          </a:bodyPr>
          <a:lstStyle/>
          <a:p>
            <a:pPr algn="ctr"/>
            <a:r>
              <a:rPr lang="zh-CN" altLang="en-US" dirty="0">
                <a:solidFill>
                  <a:schemeClr val="accent2"/>
                </a:solidFill>
                <a:latin typeface="微软雅黑" panose="020B0503020204020204" pitchFamily="34" charset="-122"/>
                <a:ea typeface="微软雅黑" panose="020B0503020204020204" pitchFamily="34" charset="-122"/>
              </a:rPr>
              <a:t>目标分支一</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27662" name="TextBox 14"/>
          <p:cNvSpPr txBox="1"/>
          <p:nvPr/>
        </p:nvSpPr>
        <p:spPr>
          <a:xfrm flipH="1">
            <a:off x="6181725" y="3343275"/>
            <a:ext cx="893763" cy="646113"/>
          </a:xfrm>
          <a:prstGeom prst="rect">
            <a:avLst/>
          </a:prstGeom>
          <a:noFill/>
          <a:ln w="9525">
            <a:noFill/>
          </a:ln>
        </p:spPr>
        <p:txBody>
          <a:bodyPr anchor="t">
            <a:spAutoFit/>
          </a:bodyPr>
          <a:lstStyle/>
          <a:p>
            <a:pPr algn="ctr"/>
            <a:r>
              <a:rPr lang="zh-CN" altLang="en-US" dirty="0">
                <a:solidFill>
                  <a:schemeClr val="accent2"/>
                </a:solidFill>
                <a:latin typeface="微软雅黑" panose="020B0503020204020204" pitchFamily="34" charset="-122"/>
                <a:ea typeface="微软雅黑" panose="020B0503020204020204" pitchFamily="34" charset="-122"/>
              </a:rPr>
              <a:t>目标分支二</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27663" name="TextBox 15"/>
          <p:cNvSpPr txBox="1"/>
          <p:nvPr/>
        </p:nvSpPr>
        <p:spPr>
          <a:xfrm flipH="1">
            <a:off x="5303838" y="4968875"/>
            <a:ext cx="893762" cy="647700"/>
          </a:xfrm>
          <a:prstGeom prst="rect">
            <a:avLst/>
          </a:prstGeom>
          <a:noFill/>
          <a:ln w="9525">
            <a:noFill/>
          </a:ln>
        </p:spPr>
        <p:txBody>
          <a:bodyPr anchor="t">
            <a:spAutoFit/>
          </a:bodyPr>
          <a:lstStyle/>
          <a:p>
            <a:pPr algn="ctr"/>
            <a:r>
              <a:rPr lang="zh-CN" altLang="en-US" dirty="0">
                <a:solidFill>
                  <a:schemeClr val="accent2"/>
                </a:solidFill>
                <a:latin typeface="微软雅黑" panose="020B0503020204020204" pitchFamily="34" charset="-122"/>
                <a:ea typeface="微软雅黑" panose="020B0503020204020204" pitchFamily="34" charset="-122"/>
              </a:rPr>
              <a:t>目标分支三</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27664" name="TextBox 16"/>
          <p:cNvSpPr txBox="1"/>
          <p:nvPr/>
        </p:nvSpPr>
        <p:spPr>
          <a:xfrm flipH="1">
            <a:off x="3146425" y="3357563"/>
            <a:ext cx="1287463"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进一步</a:t>
            </a:r>
            <a:endParaRPr lang="en-US" altLang="zh-CN" sz="2000" dirty="0">
              <a:solidFill>
                <a:schemeClr val="accent2"/>
              </a:solidFill>
              <a:latin typeface="微软雅黑" panose="020B0503020204020204" pitchFamily="34" charset="-122"/>
              <a:ea typeface="微软雅黑" panose="020B0503020204020204" pitchFamily="34" charset="-122"/>
            </a:endParaRPr>
          </a:p>
          <a:p>
            <a:pPr algn="ctr"/>
            <a:r>
              <a:rPr lang="zh-CN" altLang="en-US" sz="2000" dirty="0">
                <a:solidFill>
                  <a:schemeClr val="accent2"/>
                </a:solidFill>
                <a:latin typeface="微软雅黑" panose="020B0503020204020204" pitchFamily="34" charset="-122"/>
                <a:ea typeface="微软雅黑" panose="020B0503020204020204" pitchFamily="34" charset="-122"/>
              </a:rPr>
              <a:t>目标</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7665" name="TextBox 17"/>
          <p:cNvSpPr txBox="1"/>
          <p:nvPr/>
        </p:nvSpPr>
        <p:spPr>
          <a:xfrm>
            <a:off x="6627813" y="1436688"/>
            <a:ext cx="3995737" cy="64611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6" name="TextBox 18"/>
          <p:cNvSpPr txBox="1"/>
          <p:nvPr/>
        </p:nvSpPr>
        <p:spPr>
          <a:xfrm>
            <a:off x="7399338" y="3230563"/>
            <a:ext cx="3887787" cy="64611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7" name="TextBox 19"/>
          <p:cNvSpPr txBox="1"/>
          <p:nvPr/>
        </p:nvSpPr>
        <p:spPr>
          <a:xfrm>
            <a:off x="6592888" y="4991100"/>
            <a:ext cx="3887787"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8" name="Oval 6"/>
          <p:cNvSpPr/>
          <p:nvPr/>
        </p:nvSpPr>
        <p:spPr>
          <a:xfrm flipH="1">
            <a:off x="942975" y="3008313"/>
            <a:ext cx="1300163" cy="1298575"/>
          </a:xfrm>
          <a:prstGeom prst="ellipse">
            <a:avLst/>
          </a:prstGeom>
          <a:solidFill>
            <a:schemeClr val="tx2"/>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69" name="Oval 14"/>
          <p:cNvSpPr/>
          <p:nvPr/>
        </p:nvSpPr>
        <p:spPr>
          <a:xfrm flipH="1">
            <a:off x="1062038" y="3125788"/>
            <a:ext cx="1062037" cy="106203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70" name="TextBox 22"/>
          <p:cNvSpPr txBox="1"/>
          <p:nvPr/>
        </p:nvSpPr>
        <p:spPr>
          <a:xfrm flipH="1">
            <a:off x="1233488" y="3308350"/>
            <a:ext cx="719137"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初步目标</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7671" name="右箭头 23"/>
          <p:cNvSpPr/>
          <p:nvPr/>
        </p:nvSpPr>
        <p:spPr>
          <a:xfrm>
            <a:off x="2468563" y="3457575"/>
            <a:ext cx="371475" cy="309563"/>
          </a:xfrm>
          <a:prstGeom prst="rightArrow">
            <a:avLst>
              <a:gd name="adj1" fmla="val 50000"/>
              <a:gd name="adj2" fmla="val 50255"/>
            </a:avLst>
          </a:prstGeom>
          <a:solidFill>
            <a:schemeClr val="accent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p:cTn id="7" dur="300" fill="hold"/>
                                        <p:tgtEl>
                                          <p:spTgt spid="27651"/>
                                        </p:tgtEl>
                                        <p:attrNameLst>
                                          <p:attrName>ppt_w</p:attrName>
                                        </p:attrNameLst>
                                      </p:cBhvr>
                                      <p:tavLst>
                                        <p:tav tm="0">
                                          <p:val>
                                            <p:fltVal val="0"/>
                                          </p:val>
                                        </p:tav>
                                        <p:tav tm="100000">
                                          <p:val>
                                            <p:strVal val="#ppt_w"/>
                                          </p:val>
                                        </p:tav>
                                      </p:tavLst>
                                    </p:anim>
                                    <p:anim calcmode="lin" valueType="num">
                                      <p:cBhvr>
                                        <p:cTn id="8" dur="300" fill="hold"/>
                                        <p:tgtEl>
                                          <p:spTgt spid="27651"/>
                                        </p:tgtEl>
                                        <p:attrNameLst>
                                          <p:attrName>ppt_h</p:attrName>
                                        </p:attrNameLst>
                                      </p:cBhvr>
                                      <p:tavLst>
                                        <p:tav tm="0">
                                          <p:val>
                                            <p:fltVal val="0"/>
                                          </p:val>
                                        </p:tav>
                                        <p:tav tm="100000">
                                          <p:val>
                                            <p:strVal val="#ppt_h"/>
                                          </p:val>
                                        </p:tav>
                                      </p:tavLst>
                                    </p:anim>
                                    <p:anim calcmode="lin" valueType="num">
                                      <p:cBhvr>
                                        <p:cTn id="9" dur="300" fill="hold"/>
                                        <p:tgtEl>
                                          <p:spTgt spid="27651"/>
                                        </p:tgtEl>
                                        <p:attrNameLst>
                                          <p:attrName>style.rotation</p:attrName>
                                        </p:attrNameLst>
                                      </p:cBhvr>
                                      <p:tavLst>
                                        <p:tav tm="0">
                                          <p:val>
                                            <p:fltVal val="90"/>
                                          </p:val>
                                        </p:tav>
                                        <p:tav tm="100000">
                                          <p:val>
                                            <p:fltVal val="0"/>
                                          </p:val>
                                        </p:tav>
                                      </p:tavLst>
                                    </p:anim>
                                    <p:animEffect transition="in" filter="fade">
                                      <p:cBhvr>
                                        <p:cTn id="10" dur="300"/>
                                        <p:tgtEl>
                                          <p:spTgt spid="2765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7650"/>
                                        </p:tgtEl>
                                        <p:attrNameLst>
                                          <p:attrName>style.visibility</p:attrName>
                                        </p:attrNameLst>
                                      </p:cBhvr>
                                      <p:to>
                                        <p:strVal val="visible"/>
                                      </p:to>
                                    </p:set>
                                    <p:anim calcmode="lin" valueType="num">
                                      <p:cBhvr>
                                        <p:cTn id="14" dur="4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7650"/>
                                        </p:tgtEl>
                                        <p:attrNameLst>
                                          <p:attrName>ppt_y</p:attrName>
                                        </p:attrNameLst>
                                      </p:cBhvr>
                                      <p:tavLst>
                                        <p:tav tm="0">
                                          <p:val>
                                            <p:strVal val="#ppt_y"/>
                                          </p:val>
                                        </p:tav>
                                        <p:tav tm="100000">
                                          <p:val>
                                            <p:strVal val="#ppt_y"/>
                                          </p:val>
                                        </p:tav>
                                      </p:tavLst>
                                    </p:anim>
                                    <p:anim calcmode="lin" valueType="num">
                                      <p:cBhvr>
                                        <p:cTn id="16" dur="4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7650"/>
                                        </p:tgtEl>
                                      </p:cBhvr>
                                    </p:animEffect>
                                  </p:childTnLst>
                                </p:cTn>
                              </p:par>
                            </p:childTnLst>
                          </p:cTn>
                        </p:par>
                        <p:par>
                          <p:cTn id="19" fill="hold">
                            <p:stCondLst>
                              <p:cond delay="1059"/>
                            </p:stCondLst>
                            <p:childTnLst>
                              <p:par>
                                <p:cTn id="20" presetID="10" presetClass="entr" presetSubtype="0" fill="hold" grpId="0" nodeType="afterEffect">
                                  <p:stCondLst>
                                    <p:cond delay="0"/>
                                  </p:stCondLst>
                                  <p:childTnLst>
                                    <p:set>
                                      <p:cBhvr>
                                        <p:cTn id="21" dur="1" fill="hold">
                                          <p:stCondLst>
                                            <p:cond delay="0"/>
                                          </p:stCondLst>
                                        </p:cTn>
                                        <p:tgtEl>
                                          <p:spTgt spid="27669"/>
                                        </p:tgtEl>
                                        <p:attrNameLst>
                                          <p:attrName>style.visibility</p:attrName>
                                        </p:attrNameLst>
                                      </p:cBhvr>
                                      <p:to>
                                        <p:strVal val="visible"/>
                                      </p:to>
                                    </p:set>
                                    <p:anim calcmode="lin" valueType="num">
                                      <p:cBhvr>
                                        <p:cTn id="22" dur="500" fill="hold"/>
                                        <p:tgtEl>
                                          <p:spTgt spid="27669"/>
                                        </p:tgtEl>
                                        <p:attrNameLst>
                                          <p:attrName>ppt_w</p:attrName>
                                        </p:attrNameLst>
                                      </p:cBhvr>
                                      <p:tavLst>
                                        <p:tav tm="0">
                                          <p:val>
                                            <p:fltVal val="0"/>
                                          </p:val>
                                        </p:tav>
                                        <p:tav tm="100000">
                                          <p:val>
                                            <p:strVal val="#ppt_w"/>
                                          </p:val>
                                        </p:tav>
                                      </p:tavLst>
                                    </p:anim>
                                    <p:anim calcmode="lin" valueType="num">
                                      <p:cBhvr>
                                        <p:cTn id="23" dur="500" fill="hold"/>
                                        <p:tgtEl>
                                          <p:spTgt spid="27669"/>
                                        </p:tgtEl>
                                        <p:attrNameLst>
                                          <p:attrName>ppt_h</p:attrName>
                                        </p:attrNameLst>
                                      </p:cBhvr>
                                      <p:tavLst>
                                        <p:tav tm="0">
                                          <p:val>
                                            <p:fltVal val="0"/>
                                          </p:val>
                                        </p:tav>
                                        <p:tav tm="100000">
                                          <p:val>
                                            <p:strVal val="#ppt_h"/>
                                          </p:val>
                                        </p:tav>
                                      </p:tavLst>
                                    </p:anim>
                                    <p:animEffect transition="in" filter="fade">
                                      <p:cBhvr>
                                        <p:cTn id="24" dur="500"/>
                                        <p:tgtEl>
                                          <p:spTgt spid="276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668"/>
                                        </p:tgtEl>
                                        <p:attrNameLst>
                                          <p:attrName>style.visibility</p:attrName>
                                        </p:attrNameLst>
                                      </p:cBhvr>
                                      <p:to>
                                        <p:strVal val="visible"/>
                                      </p:to>
                                    </p:set>
                                    <p:anim calcmode="lin" valueType="num">
                                      <p:cBhvr>
                                        <p:cTn id="27" dur="500" fill="hold"/>
                                        <p:tgtEl>
                                          <p:spTgt spid="27668"/>
                                        </p:tgtEl>
                                        <p:attrNameLst>
                                          <p:attrName>ppt_w</p:attrName>
                                        </p:attrNameLst>
                                      </p:cBhvr>
                                      <p:tavLst>
                                        <p:tav tm="0">
                                          <p:val>
                                            <p:fltVal val="0"/>
                                          </p:val>
                                        </p:tav>
                                        <p:tav tm="100000">
                                          <p:val>
                                            <p:strVal val="#ppt_w"/>
                                          </p:val>
                                        </p:tav>
                                      </p:tavLst>
                                    </p:anim>
                                    <p:anim calcmode="lin" valueType="num">
                                      <p:cBhvr>
                                        <p:cTn id="28" dur="500" fill="hold"/>
                                        <p:tgtEl>
                                          <p:spTgt spid="27668"/>
                                        </p:tgtEl>
                                        <p:attrNameLst>
                                          <p:attrName>ppt_h</p:attrName>
                                        </p:attrNameLst>
                                      </p:cBhvr>
                                      <p:tavLst>
                                        <p:tav tm="0">
                                          <p:val>
                                            <p:fltVal val="0"/>
                                          </p:val>
                                        </p:tav>
                                        <p:tav tm="100000">
                                          <p:val>
                                            <p:strVal val="#ppt_h"/>
                                          </p:val>
                                        </p:tav>
                                      </p:tavLst>
                                    </p:anim>
                                    <p:animEffect transition="in" filter="fade">
                                      <p:cBhvr>
                                        <p:cTn id="29" dur="500"/>
                                        <p:tgtEl>
                                          <p:spTgt spid="27668"/>
                                        </p:tgtEl>
                                      </p:cBhvr>
                                    </p:animEffect>
                                  </p:childTnLst>
                                </p:cTn>
                              </p:par>
                            </p:childTnLst>
                          </p:cTn>
                        </p:par>
                        <p:par>
                          <p:cTn id="30" fill="hold">
                            <p:stCondLst>
                              <p:cond delay="1559"/>
                            </p:stCondLst>
                            <p:childTnLst>
                              <p:par>
                                <p:cTn id="31" presetID="31" presetClass="entr" presetSubtype="0" fill="hold" grpId="0" nodeType="afterEffect">
                                  <p:stCondLst>
                                    <p:cond delay="0"/>
                                  </p:stCondLst>
                                  <p:childTnLst>
                                    <p:set>
                                      <p:cBhvr>
                                        <p:cTn id="32" dur="1" fill="hold">
                                          <p:stCondLst>
                                            <p:cond delay="0"/>
                                          </p:stCondLst>
                                        </p:cTn>
                                        <p:tgtEl>
                                          <p:spTgt spid="27670"/>
                                        </p:tgtEl>
                                        <p:attrNameLst>
                                          <p:attrName>style.visibility</p:attrName>
                                        </p:attrNameLst>
                                      </p:cBhvr>
                                      <p:to>
                                        <p:strVal val="visible"/>
                                      </p:to>
                                    </p:set>
                                    <p:anim calcmode="lin" valueType="num">
                                      <p:cBhvr>
                                        <p:cTn id="33" dur="300" fill="hold"/>
                                        <p:tgtEl>
                                          <p:spTgt spid="27670"/>
                                        </p:tgtEl>
                                        <p:attrNameLst>
                                          <p:attrName>ppt_w</p:attrName>
                                        </p:attrNameLst>
                                      </p:cBhvr>
                                      <p:tavLst>
                                        <p:tav tm="0">
                                          <p:val>
                                            <p:fltVal val="0"/>
                                          </p:val>
                                        </p:tav>
                                        <p:tav tm="100000">
                                          <p:val>
                                            <p:strVal val="#ppt_w"/>
                                          </p:val>
                                        </p:tav>
                                      </p:tavLst>
                                    </p:anim>
                                    <p:anim calcmode="lin" valueType="num">
                                      <p:cBhvr>
                                        <p:cTn id="34" dur="300" fill="hold"/>
                                        <p:tgtEl>
                                          <p:spTgt spid="27670"/>
                                        </p:tgtEl>
                                        <p:attrNameLst>
                                          <p:attrName>ppt_h</p:attrName>
                                        </p:attrNameLst>
                                      </p:cBhvr>
                                      <p:tavLst>
                                        <p:tav tm="0">
                                          <p:val>
                                            <p:fltVal val="0"/>
                                          </p:val>
                                        </p:tav>
                                        <p:tav tm="100000">
                                          <p:val>
                                            <p:strVal val="#ppt_h"/>
                                          </p:val>
                                        </p:tav>
                                      </p:tavLst>
                                    </p:anim>
                                    <p:anim calcmode="lin" valueType="num">
                                      <p:cBhvr>
                                        <p:cTn id="35" dur="300" fill="hold"/>
                                        <p:tgtEl>
                                          <p:spTgt spid="27670"/>
                                        </p:tgtEl>
                                        <p:attrNameLst>
                                          <p:attrName>style.rotation</p:attrName>
                                        </p:attrNameLst>
                                      </p:cBhvr>
                                      <p:tavLst>
                                        <p:tav tm="0">
                                          <p:val>
                                            <p:fltVal val="90"/>
                                          </p:val>
                                        </p:tav>
                                        <p:tav tm="100000">
                                          <p:val>
                                            <p:fltVal val="0"/>
                                          </p:val>
                                        </p:tav>
                                      </p:tavLst>
                                    </p:anim>
                                    <p:animEffect transition="in" filter="fade">
                                      <p:cBhvr>
                                        <p:cTn id="36" dur="300"/>
                                        <p:tgtEl>
                                          <p:spTgt spid="27670"/>
                                        </p:tgtEl>
                                      </p:cBhvr>
                                    </p:animEffect>
                                  </p:childTnLst>
                                </p:cTn>
                              </p:par>
                            </p:childTnLst>
                          </p:cTn>
                        </p:par>
                        <p:par>
                          <p:cTn id="37" fill="hold">
                            <p:stCondLst>
                              <p:cond delay="2059"/>
                            </p:stCondLst>
                            <p:childTnLst>
                              <p:par>
                                <p:cTn id="38" presetID="2" presetClass="entr" presetSubtype="8" fill="hold" grpId="0" nodeType="afterEffect">
                                  <p:stCondLst>
                                    <p:cond delay="0"/>
                                  </p:stCondLst>
                                  <p:childTnLst>
                                    <p:set>
                                      <p:cBhvr>
                                        <p:cTn id="39" dur="1" fill="hold">
                                          <p:stCondLst>
                                            <p:cond delay="0"/>
                                          </p:stCondLst>
                                        </p:cTn>
                                        <p:tgtEl>
                                          <p:spTgt spid="27671"/>
                                        </p:tgtEl>
                                        <p:attrNameLst>
                                          <p:attrName>style.visibility</p:attrName>
                                        </p:attrNameLst>
                                      </p:cBhvr>
                                      <p:to>
                                        <p:strVal val="visible"/>
                                      </p:to>
                                    </p:set>
                                    <p:anim calcmode="lin" valueType="num">
                                      <p:cBhvr additive="base">
                                        <p:cTn id="40" dur="300" fill="hold"/>
                                        <p:tgtEl>
                                          <p:spTgt spid="27671"/>
                                        </p:tgtEl>
                                        <p:attrNameLst>
                                          <p:attrName>ppt_x</p:attrName>
                                        </p:attrNameLst>
                                      </p:cBhvr>
                                      <p:tavLst>
                                        <p:tav tm="0">
                                          <p:val>
                                            <p:strVal val="0-#ppt_w/2"/>
                                          </p:val>
                                        </p:tav>
                                        <p:tav tm="100000">
                                          <p:val>
                                            <p:strVal val="#ppt_x"/>
                                          </p:val>
                                        </p:tav>
                                      </p:tavLst>
                                    </p:anim>
                                    <p:anim calcmode="lin" valueType="num">
                                      <p:cBhvr additive="base">
                                        <p:cTn id="41" dur="300" fill="hold"/>
                                        <p:tgtEl>
                                          <p:spTgt spid="27671"/>
                                        </p:tgtEl>
                                        <p:attrNameLst>
                                          <p:attrName>ppt_y</p:attrName>
                                        </p:attrNameLst>
                                      </p:cBhvr>
                                      <p:tavLst>
                                        <p:tav tm="0">
                                          <p:val>
                                            <p:strVal val="#ppt_y"/>
                                          </p:val>
                                        </p:tav>
                                        <p:tav tm="100000">
                                          <p:val>
                                            <p:strVal val="#ppt_y"/>
                                          </p:val>
                                        </p:tav>
                                      </p:tavLst>
                                    </p:anim>
                                  </p:childTnLst>
                                </p:cTn>
                              </p:par>
                            </p:childTnLst>
                          </p:cTn>
                        </p:par>
                        <p:par>
                          <p:cTn id="42" fill="hold">
                            <p:stCondLst>
                              <p:cond delay="2559"/>
                            </p:stCondLst>
                            <p:childTnLst>
                              <p:par>
                                <p:cTn id="43" presetID="52" presetClass="entr" presetSubtype="0" fill="hold" grpId="0" nodeType="afterEffect">
                                  <p:stCondLst>
                                    <p:cond delay="0"/>
                                  </p:stCondLst>
                                  <p:childTnLst>
                                    <p:set>
                                      <p:cBhvr>
                                        <p:cTn id="44" dur="1" fill="hold">
                                          <p:stCondLst>
                                            <p:cond delay="0"/>
                                          </p:stCondLst>
                                        </p:cTn>
                                        <p:tgtEl>
                                          <p:spTgt spid="27660"/>
                                        </p:tgtEl>
                                        <p:attrNameLst>
                                          <p:attrName>style.visibility</p:attrName>
                                        </p:attrNameLst>
                                      </p:cBhvr>
                                      <p:to>
                                        <p:strVal val="visible"/>
                                      </p:to>
                                    </p:set>
                                    <p:animScale>
                                      <p:cBhvr>
                                        <p:cTn id="45" dur="1000" decel="50000" fill="hold">
                                          <p:stCondLst>
                                            <p:cond delay="0"/>
                                          </p:stCondLst>
                                        </p:cTn>
                                        <p:tgtEl>
                                          <p:spTgt spid="276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27660"/>
                                        </p:tgtEl>
                                        <p:attrNameLst>
                                          <p:attrName>ppt_x</p:attrName>
                                          <p:attrName>ppt_y</p:attrName>
                                        </p:attrNameLst>
                                      </p:cBhvr>
                                    </p:animMotion>
                                    <p:animEffect transition="in" filter="fade">
                                      <p:cBhvr>
                                        <p:cTn id="47" dur="1000"/>
                                        <p:tgtEl>
                                          <p:spTgt spid="27660"/>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27652"/>
                                        </p:tgtEl>
                                        <p:attrNameLst>
                                          <p:attrName>style.visibility</p:attrName>
                                        </p:attrNameLst>
                                      </p:cBhvr>
                                      <p:to>
                                        <p:strVal val="visible"/>
                                      </p:to>
                                    </p:set>
                                    <p:animScale>
                                      <p:cBhvr>
                                        <p:cTn id="50" dur="1000" decel="50000" fill="hold">
                                          <p:stCondLst>
                                            <p:cond delay="0"/>
                                          </p:stCondLst>
                                        </p:cTn>
                                        <p:tgtEl>
                                          <p:spTgt spid="276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27652"/>
                                        </p:tgtEl>
                                        <p:attrNameLst>
                                          <p:attrName>ppt_x</p:attrName>
                                          <p:attrName>ppt_y</p:attrName>
                                        </p:attrNameLst>
                                      </p:cBhvr>
                                    </p:animMotion>
                                    <p:animEffect transition="in" filter="fade">
                                      <p:cBhvr>
                                        <p:cTn id="52" dur="1000"/>
                                        <p:tgtEl>
                                          <p:spTgt spid="27652"/>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664"/>
                                        </p:tgtEl>
                                        <p:attrNameLst>
                                          <p:attrName>style.visibility</p:attrName>
                                        </p:attrNameLst>
                                      </p:cBhvr>
                                      <p:to>
                                        <p:strVal val="visible"/>
                                      </p:to>
                                    </p:set>
                                    <p:animScale>
                                      <p:cBhvr>
                                        <p:cTn id="55" dur="1000" decel="50000" fill="hold">
                                          <p:stCondLst>
                                            <p:cond delay="0"/>
                                          </p:stCondLst>
                                        </p:cTn>
                                        <p:tgtEl>
                                          <p:spTgt spid="276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7664"/>
                                        </p:tgtEl>
                                        <p:attrNameLst>
                                          <p:attrName>ppt_x</p:attrName>
                                          <p:attrName>ppt_y</p:attrName>
                                        </p:attrNameLst>
                                      </p:cBhvr>
                                    </p:animMotion>
                                    <p:animEffect transition="in" filter="fade">
                                      <p:cBhvr>
                                        <p:cTn id="57" dur="1000"/>
                                        <p:tgtEl>
                                          <p:spTgt spid="27664"/>
                                        </p:tgtEl>
                                      </p:cBhvr>
                                    </p:animEffect>
                                  </p:childTnLst>
                                </p:cTn>
                              </p:par>
                            </p:childTnLst>
                          </p:cTn>
                        </p:par>
                        <p:par>
                          <p:cTn id="58" fill="hold">
                            <p:stCondLst>
                              <p:cond delay="3559"/>
                            </p:stCondLst>
                            <p:childTnLst>
                              <p:par>
                                <p:cTn id="59" presetID="22" presetClass="entr" presetSubtype="8" fill="hold" nodeType="afterEffect">
                                  <p:stCondLst>
                                    <p:cond delay="0"/>
                                  </p:stCondLst>
                                  <p:childTnLst>
                                    <p:set>
                                      <p:cBhvr>
                                        <p:cTn id="60" dur="1" fill="hold">
                                          <p:stCondLst>
                                            <p:cond delay="0"/>
                                          </p:stCondLst>
                                        </p:cTn>
                                        <p:tgtEl>
                                          <p:spTgt spid="27657"/>
                                        </p:tgtEl>
                                        <p:attrNameLst>
                                          <p:attrName>style.visibility</p:attrName>
                                        </p:attrNameLst>
                                      </p:cBhvr>
                                      <p:to>
                                        <p:strVal val="visible"/>
                                      </p:to>
                                    </p:set>
                                    <p:animEffect transition="in" filter="wipe(left)">
                                      <p:cBhvr>
                                        <p:cTn id="61" dur="500"/>
                                        <p:tgtEl>
                                          <p:spTgt spid="27657"/>
                                        </p:tgtEl>
                                      </p:cBhvr>
                                    </p:animEffect>
                                  </p:childTnLst>
                                </p:cTn>
                              </p:par>
                              <p:par>
                                <p:cTn id="62" presetID="22" presetClass="entr" presetSubtype="8" fill="hold" nodeType="withEffect">
                                  <p:stCondLst>
                                    <p:cond delay="0"/>
                                  </p:stCondLst>
                                  <p:childTnLst>
                                    <p:set>
                                      <p:cBhvr>
                                        <p:cTn id="63" dur="1" fill="hold">
                                          <p:stCondLst>
                                            <p:cond delay="0"/>
                                          </p:stCondLst>
                                        </p:cTn>
                                        <p:tgtEl>
                                          <p:spTgt spid="27659"/>
                                        </p:tgtEl>
                                        <p:attrNameLst>
                                          <p:attrName>style.visibility</p:attrName>
                                        </p:attrNameLst>
                                      </p:cBhvr>
                                      <p:to>
                                        <p:strVal val="visible"/>
                                      </p:to>
                                    </p:set>
                                    <p:animEffect transition="in" filter="wipe(left)">
                                      <p:cBhvr>
                                        <p:cTn id="64" dur="500"/>
                                        <p:tgtEl>
                                          <p:spTgt spid="27659"/>
                                        </p:tgtEl>
                                      </p:cBhvr>
                                    </p:animEffect>
                                  </p:childTnLst>
                                </p:cTn>
                              </p:par>
                              <p:par>
                                <p:cTn id="65" presetID="22" presetClass="entr" presetSubtype="8" fill="hold" nodeType="withEffect">
                                  <p:stCondLst>
                                    <p:cond delay="0"/>
                                  </p:stCondLst>
                                  <p:childTnLst>
                                    <p:set>
                                      <p:cBhvr>
                                        <p:cTn id="66" dur="1" fill="hold">
                                          <p:stCondLst>
                                            <p:cond delay="0"/>
                                          </p:stCondLst>
                                        </p:cTn>
                                        <p:tgtEl>
                                          <p:spTgt spid="27658"/>
                                        </p:tgtEl>
                                        <p:attrNameLst>
                                          <p:attrName>style.visibility</p:attrName>
                                        </p:attrNameLst>
                                      </p:cBhvr>
                                      <p:to>
                                        <p:strVal val="visible"/>
                                      </p:to>
                                    </p:set>
                                    <p:animEffect transition="in" filter="wipe(left)">
                                      <p:cBhvr>
                                        <p:cTn id="67" dur="500"/>
                                        <p:tgtEl>
                                          <p:spTgt spid="27658"/>
                                        </p:tgtEl>
                                      </p:cBhvr>
                                    </p:animEffect>
                                  </p:childTnLst>
                                </p:cTn>
                              </p:par>
                            </p:childTnLst>
                          </p:cTn>
                        </p:par>
                        <p:par>
                          <p:cTn id="68" fill="hold">
                            <p:stCondLst>
                              <p:cond delay="4059"/>
                            </p:stCondLst>
                            <p:childTnLst>
                              <p:par>
                                <p:cTn id="69" presetID="22" presetClass="entr" presetSubtype="1" fill="hold" nodeType="afterEffect">
                                  <p:stCondLst>
                                    <p:cond delay="0"/>
                                  </p:stCondLst>
                                  <p:childTnLst>
                                    <p:set>
                                      <p:cBhvr>
                                        <p:cTn id="70" dur="1" fill="hold">
                                          <p:stCondLst>
                                            <p:cond delay="0"/>
                                          </p:stCondLst>
                                        </p:cTn>
                                        <p:tgtEl>
                                          <p:spTgt spid="27653"/>
                                        </p:tgtEl>
                                        <p:attrNameLst>
                                          <p:attrName>style.visibility</p:attrName>
                                        </p:attrNameLst>
                                      </p:cBhvr>
                                      <p:to>
                                        <p:strVal val="visible"/>
                                      </p:to>
                                    </p:set>
                                    <p:animEffect transition="in" filter="wipe(up)">
                                      <p:cBhvr>
                                        <p:cTn id="71" dur="500"/>
                                        <p:tgtEl>
                                          <p:spTgt spid="27653"/>
                                        </p:tgtEl>
                                      </p:cBhvr>
                                    </p:animEffect>
                                  </p:childTnLst>
                                </p:cTn>
                              </p:par>
                            </p:childTnLst>
                          </p:cTn>
                        </p:par>
                        <p:par>
                          <p:cTn id="72" fill="hold">
                            <p:stCondLst>
                              <p:cond delay="4559"/>
                            </p:stCondLst>
                            <p:childTnLst>
                              <p:par>
                                <p:cTn id="73" presetID="52" presetClass="entr" presetSubtype="0" fill="hold" grpId="0" nodeType="afterEffect">
                                  <p:stCondLst>
                                    <p:cond delay="0"/>
                                  </p:stCondLst>
                                  <p:childTnLst>
                                    <p:set>
                                      <p:cBhvr>
                                        <p:cTn id="74" dur="1" fill="hold">
                                          <p:stCondLst>
                                            <p:cond delay="0"/>
                                          </p:stCondLst>
                                        </p:cTn>
                                        <p:tgtEl>
                                          <p:spTgt spid="27654"/>
                                        </p:tgtEl>
                                        <p:attrNameLst>
                                          <p:attrName>style.visibility</p:attrName>
                                        </p:attrNameLst>
                                      </p:cBhvr>
                                      <p:to>
                                        <p:strVal val="visible"/>
                                      </p:to>
                                    </p:set>
                                    <p:animScale>
                                      <p:cBhvr>
                                        <p:cTn id="75" dur="1000" decel="50000" fill="hold">
                                          <p:stCondLst>
                                            <p:cond delay="0"/>
                                          </p:stCondLst>
                                        </p:cTn>
                                        <p:tgtEl>
                                          <p:spTgt spid="276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6" dur="1000" decel="50000" fill="hold">
                                          <p:stCondLst>
                                            <p:cond delay="0"/>
                                          </p:stCondLst>
                                        </p:cTn>
                                        <p:tgtEl>
                                          <p:spTgt spid="27654"/>
                                        </p:tgtEl>
                                        <p:attrNameLst>
                                          <p:attrName>ppt_x</p:attrName>
                                          <p:attrName>ppt_y</p:attrName>
                                        </p:attrNameLst>
                                      </p:cBhvr>
                                    </p:animMotion>
                                    <p:animEffect transition="in" filter="fade">
                                      <p:cBhvr>
                                        <p:cTn id="77" dur="1000"/>
                                        <p:tgtEl>
                                          <p:spTgt spid="27654"/>
                                        </p:tgtEl>
                                      </p:cBhvr>
                                    </p:animEffect>
                                  </p:childTnLst>
                                </p:cTn>
                              </p:par>
                              <p:par>
                                <p:cTn id="78" presetID="52" presetClass="entr" presetSubtype="0" fill="hold" grpId="0" nodeType="withEffect">
                                  <p:stCondLst>
                                    <p:cond delay="200"/>
                                  </p:stCondLst>
                                  <p:childTnLst>
                                    <p:set>
                                      <p:cBhvr>
                                        <p:cTn id="79" dur="1" fill="hold">
                                          <p:stCondLst>
                                            <p:cond delay="0"/>
                                          </p:stCondLst>
                                        </p:cTn>
                                        <p:tgtEl>
                                          <p:spTgt spid="27655"/>
                                        </p:tgtEl>
                                        <p:attrNameLst>
                                          <p:attrName>style.visibility</p:attrName>
                                        </p:attrNameLst>
                                      </p:cBhvr>
                                      <p:to>
                                        <p:strVal val="visible"/>
                                      </p:to>
                                    </p:set>
                                    <p:animScale>
                                      <p:cBhvr>
                                        <p:cTn id="80" dur="1000" decel="50000" fill="hold">
                                          <p:stCondLst>
                                            <p:cond delay="0"/>
                                          </p:stCondLst>
                                        </p:cTn>
                                        <p:tgtEl>
                                          <p:spTgt spid="276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1" dur="1000" decel="50000" fill="hold">
                                          <p:stCondLst>
                                            <p:cond delay="0"/>
                                          </p:stCondLst>
                                        </p:cTn>
                                        <p:tgtEl>
                                          <p:spTgt spid="27655"/>
                                        </p:tgtEl>
                                        <p:attrNameLst>
                                          <p:attrName>ppt_x</p:attrName>
                                          <p:attrName>ppt_y</p:attrName>
                                        </p:attrNameLst>
                                      </p:cBhvr>
                                    </p:animMotion>
                                    <p:animEffect transition="in" filter="fade">
                                      <p:cBhvr>
                                        <p:cTn id="82" dur="1000"/>
                                        <p:tgtEl>
                                          <p:spTgt spid="27655"/>
                                        </p:tgtEl>
                                      </p:cBhvr>
                                    </p:animEffect>
                                  </p:childTnLst>
                                </p:cTn>
                              </p:par>
                              <p:par>
                                <p:cTn id="83" presetID="52" presetClass="entr" presetSubtype="0" fill="hold" grpId="0" nodeType="withEffect">
                                  <p:stCondLst>
                                    <p:cond delay="400"/>
                                  </p:stCondLst>
                                  <p:childTnLst>
                                    <p:set>
                                      <p:cBhvr>
                                        <p:cTn id="84" dur="1" fill="hold">
                                          <p:stCondLst>
                                            <p:cond delay="0"/>
                                          </p:stCondLst>
                                        </p:cTn>
                                        <p:tgtEl>
                                          <p:spTgt spid="27656"/>
                                        </p:tgtEl>
                                        <p:attrNameLst>
                                          <p:attrName>style.visibility</p:attrName>
                                        </p:attrNameLst>
                                      </p:cBhvr>
                                      <p:to>
                                        <p:strVal val="visible"/>
                                      </p:to>
                                    </p:set>
                                    <p:animScale>
                                      <p:cBhvr>
                                        <p:cTn id="85" dur="1000" decel="50000" fill="hold">
                                          <p:stCondLst>
                                            <p:cond delay="0"/>
                                          </p:stCondLst>
                                        </p:cTn>
                                        <p:tgtEl>
                                          <p:spTgt spid="276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27656"/>
                                        </p:tgtEl>
                                        <p:attrNameLst>
                                          <p:attrName>ppt_x</p:attrName>
                                          <p:attrName>ppt_y</p:attrName>
                                        </p:attrNameLst>
                                      </p:cBhvr>
                                    </p:animMotion>
                                    <p:animEffect transition="in" filter="fade">
                                      <p:cBhvr>
                                        <p:cTn id="87" dur="1000"/>
                                        <p:tgtEl>
                                          <p:spTgt spid="27656"/>
                                        </p:tgtEl>
                                      </p:cBhvr>
                                    </p:animEffect>
                                  </p:childTnLst>
                                </p:cTn>
                              </p:par>
                            </p:childTnLst>
                          </p:cTn>
                        </p:par>
                        <p:par>
                          <p:cTn id="88" fill="hold">
                            <p:stCondLst>
                              <p:cond delay="5559"/>
                            </p:stCondLst>
                            <p:childTnLst>
                              <p:par>
                                <p:cTn id="89" presetID="31" presetClass="entr" presetSubtype="0" fill="hold" grpId="0" nodeType="afterEffect">
                                  <p:stCondLst>
                                    <p:cond delay="0"/>
                                  </p:stCondLst>
                                  <p:childTnLst>
                                    <p:set>
                                      <p:cBhvr>
                                        <p:cTn id="90" dur="1" fill="hold">
                                          <p:stCondLst>
                                            <p:cond delay="0"/>
                                          </p:stCondLst>
                                        </p:cTn>
                                        <p:tgtEl>
                                          <p:spTgt spid="27661"/>
                                        </p:tgtEl>
                                        <p:attrNameLst>
                                          <p:attrName>style.visibility</p:attrName>
                                        </p:attrNameLst>
                                      </p:cBhvr>
                                      <p:to>
                                        <p:strVal val="visible"/>
                                      </p:to>
                                    </p:set>
                                    <p:anim calcmode="lin" valueType="num">
                                      <p:cBhvr>
                                        <p:cTn id="91" dur="300" fill="hold"/>
                                        <p:tgtEl>
                                          <p:spTgt spid="27661"/>
                                        </p:tgtEl>
                                        <p:attrNameLst>
                                          <p:attrName>ppt_w</p:attrName>
                                        </p:attrNameLst>
                                      </p:cBhvr>
                                      <p:tavLst>
                                        <p:tav tm="0">
                                          <p:val>
                                            <p:fltVal val="0"/>
                                          </p:val>
                                        </p:tav>
                                        <p:tav tm="100000">
                                          <p:val>
                                            <p:strVal val="#ppt_w"/>
                                          </p:val>
                                        </p:tav>
                                      </p:tavLst>
                                    </p:anim>
                                    <p:anim calcmode="lin" valueType="num">
                                      <p:cBhvr>
                                        <p:cTn id="92" dur="300" fill="hold"/>
                                        <p:tgtEl>
                                          <p:spTgt spid="27661"/>
                                        </p:tgtEl>
                                        <p:attrNameLst>
                                          <p:attrName>ppt_h</p:attrName>
                                        </p:attrNameLst>
                                      </p:cBhvr>
                                      <p:tavLst>
                                        <p:tav tm="0">
                                          <p:val>
                                            <p:fltVal val="0"/>
                                          </p:val>
                                        </p:tav>
                                        <p:tav tm="100000">
                                          <p:val>
                                            <p:strVal val="#ppt_h"/>
                                          </p:val>
                                        </p:tav>
                                      </p:tavLst>
                                    </p:anim>
                                    <p:anim calcmode="lin" valueType="num">
                                      <p:cBhvr>
                                        <p:cTn id="93" dur="300" fill="hold"/>
                                        <p:tgtEl>
                                          <p:spTgt spid="27661"/>
                                        </p:tgtEl>
                                        <p:attrNameLst>
                                          <p:attrName>style.rotation</p:attrName>
                                        </p:attrNameLst>
                                      </p:cBhvr>
                                      <p:tavLst>
                                        <p:tav tm="0">
                                          <p:val>
                                            <p:fltVal val="90"/>
                                          </p:val>
                                        </p:tav>
                                        <p:tav tm="100000">
                                          <p:val>
                                            <p:fltVal val="0"/>
                                          </p:val>
                                        </p:tav>
                                      </p:tavLst>
                                    </p:anim>
                                    <p:animEffect transition="in" filter="fade">
                                      <p:cBhvr>
                                        <p:cTn id="94" dur="300"/>
                                        <p:tgtEl>
                                          <p:spTgt spid="27661"/>
                                        </p:tgtEl>
                                      </p:cBhvr>
                                    </p:animEffect>
                                  </p:childTnLst>
                                </p:cTn>
                              </p:par>
                            </p:childTnLst>
                          </p:cTn>
                        </p:par>
                        <p:par>
                          <p:cTn id="95" fill="hold">
                            <p:stCondLst>
                              <p:cond delay="6059"/>
                            </p:stCondLst>
                            <p:childTnLst>
                              <p:par>
                                <p:cTn id="96" presetID="22" presetClass="entr" presetSubtype="8" fill="hold" grpId="0" nodeType="afterEffect">
                                  <p:stCondLst>
                                    <p:cond delay="0"/>
                                  </p:stCondLst>
                                  <p:childTnLst>
                                    <p:set>
                                      <p:cBhvr>
                                        <p:cTn id="97" dur="1" fill="hold">
                                          <p:stCondLst>
                                            <p:cond delay="0"/>
                                          </p:stCondLst>
                                        </p:cTn>
                                        <p:tgtEl>
                                          <p:spTgt spid="27665"/>
                                        </p:tgtEl>
                                        <p:attrNameLst>
                                          <p:attrName>style.visibility</p:attrName>
                                        </p:attrNameLst>
                                      </p:cBhvr>
                                      <p:to>
                                        <p:strVal val="visible"/>
                                      </p:to>
                                    </p:set>
                                    <p:animEffect transition="in" filter="wipe(left)">
                                      <p:cBhvr>
                                        <p:cTn id="98" dur="500"/>
                                        <p:tgtEl>
                                          <p:spTgt spid="27665"/>
                                        </p:tgtEl>
                                      </p:cBhvr>
                                    </p:animEffect>
                                  </p:childTnLst>
                                </p:cTn>
                              </p:par>
                            </p:childTnLst>
                          </p:cTn>
                        </p:par>
                        <p:par>
                          <p:cTn id="99" fill="hold">
                            <p:stCondLst>
                              <p:cond delay="6559"/>
                            </p:stCondLst>
                            <p:childTnLst>
                              <p:par>
                                <p:cTn id="100" presetID="31" presetClass="entr" presetSubtype="0" fill="hold" grpId="0" nodeType="afterEffect">
                                  <p:stCondLst>
                                    <p:cond delay="0"/>
                                  </p:stCondLst>
                                  <p:childTnLst>
                                    <p:set>
                                      <p:cBhvr>
                                        <p:cTn id="101" dur="1" fill="hold">
                                          <p:stCondLst>
                                            <p:cond delay="0"/>
                                          </p:stCondLst>
                                        </p:cTn>
                                        <p:tgtEl>
                                          <p:spTgt spid="27662"/>
                                        </p:tgtEl>
                                        <p:attrNameLst>
                                          <p:attrName>style.visibility</p:attrName>
                                        </p:attrNameLst>
                                      </p:cBhvr>
                                      <p:to>
                                        <p:strVal val="visible"/>
                                      </p:to>
                                    </p:set>
                                    <p:anim calcmode="lin" valueType="num">
                                      <p:cBhvr>
                                        <p:cTn id="102" dur="300" fill="hold"/>
                                        <p:tgtEl>
                                          <p:spTgt spid="27662"/>
                                        </p:tgtEl>
                                        <p:attrNameLst>
                                          <p:attrName>ppt_w</p:attrName>
                                        </p:attrNameLst>
                                      </p:cBhvr>
                                      <p:tavLst>
                                        <p:tav tm="0">
                                          <p:val>
                                            <p:fltVal val="0"/>
                                          </p:val>
                                        </p:tav>
                                        <p:tav tm="100000">
                                          <p:val>
                                            <p:strVal val="#ppt_w"/>
                                          </p:val>
                                        </p:tav>
                                      </p:tavLst>
                                    </p:anim>
                                    <p:anim calcmode="lin" valueType="num">
                                      <p:cBhvr>
                                        <p:cTn id="103" dur="300" fill="hold"/>
                                        <p:tgtEl>
                                          <p:spTgt spid="27662"/>
                                        </p:tgtEl>
                                        <p:attrNameLst>
                                          <p:attrName>ppt_h</p:attrName>
                                        </p:attrNameLst>
                                      </p:cBhvr>
                                      <p:tavLst>
                                        <p:tav tm="0">
                                          <p:val>
                                            <p:fltVal val="0"/>
                                          </p:val>
                                        </p:tav>
                                        <p:tav tm="100000">
                                          <p:val>
                                            <p:strVal val="#ppt_h"/>
                                          </p:val>
                                        </p:tav>
                                      </p:tavLst>
                                    </p:anim>
                                    <p:anim calcmode="lin" valueType="num">
                                      <p:cBhvr>
                                        <p:cTn id="104" dur="300" fill="hold"/>
                                        <p:tgtEl>
                                          <p:spTgt spid="27662"/>
                                        </p:tgtEl>
                                        <p:attrNameLst>
                                          <p:attrName>style.rotation</p:attrName>
                                        </p:attrNameLst>
                                      </p:cBhvr>
                                      <p:tavLst>
                                        <p:tav tm="0">
                                          <p:val>
                                            <p:fltVal val="90"/>
                                          </p:val>
                                        </p:tav>
                                        <p:tav tm="100000">
                                          <p:val>
                                            <p:fltVal val="0"/>
                                          </p:val>
                                        </p:tav>
                                      </p:tavLst>
                                    </p:anim>
                                    <p:animEffect transition="in" filter="fade">
                                      <p:cBhvr>
                                        <p:cTn id="105" dur="300"/>
                                        <p:tgtEl>
                                          <p:spTgt spid="27662"/>
                                        </p:tgtEl>
                                      </p:cBhvr>
                                    </p:animEffect>
                                  </p:childTnLst>
                                </p:cTn>
                              </p:par>
                            </p:childTnLst>
                          </p:cTn>
                        </p:par>
                        <p:par>
                          <p:cTn id="106" fill="hold">
                            <p:stCondLst>
                              <p:cond delay="7059"/>
                            </p:stCondLst>
                            <p:childTnLst>
                              <p:par>
                                <p:cTn id="107" presetID="22" presetClass="entr" presetSubtype="8" fill="hold" grpId="0" nodeType="afterEffect">
                                  <p:stCondLst>
                                    <p:cond delay="0"/>
                                  </p:stCondLst>
                                  <p:childTnLst>
                                    <p:set>
                                      <p:cBhvr>
                                        <p:cTn id="108" dur="1" fill="hold">
                                          <p:stCondLst>
                                            <p:cond delay="0"/>
                                          </p:stCondLst>
                                        </p:cTn>
                                        <p:tgtEl>
                                          <p:spTgt spid="27666"/>
                                        </p:tgtEl>
                                        <p:attrNameLst>
                                          <p:attrName>style.visibility</p:attrName>
                                        </p:attrNameLst>
                                      </p:cBhvr>
                                      <p:to>
                                        <p:strVal val="visible"/>
                                      </p:to>
                                    </p:set>
                                    <p:animEffect transition="in" filter="wipe(left)">
                                      <p:cBhvr>
                                        <p:cTn id="109" dur="500"/>
                                        <p:tgtEl>
                                          <p:spTgt spid="27666"/>
                                        </p:tgtEl>
                                      </p:cBhvr>
                                    </p:animEffect>
                                  </p:childTnLst>
                                </p:cTn>
                              </p:par>
                            </p:childTnLst>
                          </p:cTn>
                        </p:par>
                        <p:par>
                          <p:cTn id="110" fill="hold">
                            <p:stCondLst>
                              <p:cond delay="7559"/>
                            </p:stCondLst>
                            <p:childTnLst>
                              <p:par>
                                <p:cTn id="111" presetID="31" presetClass="entr" presetSubtype="0" fill="hold" grpId="0" nodeType="afterEffect">
                                  <p:stCondLst>
                                    <p:cond delay="0"/>
                                  </p:stCondLst>
                                  <p:childTnLst>
                                    <p:set>
                                      <p:cBhvr>
                                        <p:cTn id="112" dur="1" fill="hold">
                                          <p:stCondLst>
                                            <p:cond delay="0"/>
                                          </p:stCondLst>
                                        </p:cTn>
                                        <p:tgtEl>
                                          <p:spTgt spid="27663"/>
                                        </p:tgtEl>
                                        <p:attrNameLst>
                                          <p:attrName>style.visibility</p:attrName>
                                        </p:attrNameLst>
                                      </p:cBhvr>
                                      <p:to>
                                        <p:strVal val="visible"/>
                                      </p:to>
                                    </p:set>
                                    <p:anim calcmode="lin" valueType="num">
                                      <p:cBhvr>
                                        <p:cTn id="113" dur="300" fill="hold"/>
                                        <p:tgtEl>
                                          <p:spTgt spid="27663"/>
                                        </p:tgtEl>
                                        <p:attrNameLst>
                                          <p:attrName>ppt_w</p:attrName>
                                        </p:attrNameLst>
                                      </p:cBhvr>
                                      <p:tavLst>
                                        <p:tav tm="0">
                                          <p:val>
                                            <p:fltVal val="0"/>
                                          </p:val>
                                        </p:tav>
                                        <p:tav tm="100000">
                                          <p:val>
                                            <p:strVal val="#ppt_w"/>
                                          </p:val>
                                        </p:tav>
                                      </p:tavLst>
                                    </p:anim>
                                    <p:anim calcmode="lin" valueType="num">
                                      <p:cBhvr>
                                        <p:cTn id="114" dur="300" fill="hold"/>
                                        <p:tgtEl>
                                          <p:spTgt spid="27663"/>
                                        </p:tgtEl>
                                        <p:attrNameLst>
                                          <p:attrName>ppt_h</p:attrName>
                                        </p:attrNameLst>
                                      </p:cBhvr>
                                      <p:tavLst>
                                        <p:tav tm="0">
                                          <p:val>
                                            <p:fltVal val="0"/>
                                          </p:val>
                                        </p:tav>
                                        <p:tav tm="100000">
                                          <p:val>
                                            <p:strVal val="#ppt_h"/>
                                          </p:val>
                                        </p:tav>
                                      </p:tavLst>
                                    </p:anim>
                                    <p:anim calcmode="lin" valueType="num">
                                      <p:cBhvr>
                                        <p:cTn id="115" dur="300" fill="hold"/>
                                        <p:tgtEl>
                                          <p:spTgt spid="27663"/>
                                        </p:tgtEl>
                                        <p:attrNameLst>
                                          <p:attrName>style.rotation</p:attrName>
                                        </p:attrNameLst>
                                      </p:cBhvr>
                                      <p:tavLst>
                                        <p:tav tm="0">
                                          <p:val>
                                            <p:fltVal val="90"/>
                                          </p:val>
                                        </p:tav>
                                        <p:tav tm="100000">
                                          <p:val>
                                            <p:fltVal val="0"/>
                                          </p:val>
                                        </p:tav>
                                      </p:tavLst>
                                    </p:anim>
                                    <p:animEffect transition="in" filter="fade">
                                      <p:cBhvr>
                                        <p:cTn id="116" dur="300"/>
                                        <p:tgtEl>
                                          <p:spTgt spid="27663"/>
                                        </p:tgtEl>
                                      </p:cBhvr>
                                    </p:animEffect>
                                  </p:childTnLst>
                                </p:cTn>
                              </p:par>
                            </p:childTnLst>
                          </p:cTn>
                        </p:par>
                        <p:par>
                          <p:cTn id="117" fill="hold">
                            <p:stCondLst>
                              <p:cond delay="8059"/>
                            </p:stCondLst>
                            <p:childTnLst>
                              <p:par>
                                <p:cTn id="118" presetID="22" presetClass="entr" presetSubtype="8" fill="hold" grpId="0" nodeType="afterEffect">
                                  <p:stCondLst>
                                    <p:cond delay="0"/>
                                  </p:stCondLst>
                                  <p:childTnLst>
                                    <p:set>
                                      <p:cBhvr>
                                        <p:cTn id="119" dur="1" fill="hold">
                                          <p:stCondLst>
                                            <p:cond delay="0"/>
                                          </p:stCondLst>
                                        </p:cTn>
                                        <p:tgtEl>
                                          <p:spTgt spid="27667"/>
                                        </p:tgtEl>
                                        <p:attrNameLst>
                                          <p:attrName>style.visibility</p:attrName>
                                        </p:attrNameLst>
                                      </p:cBhvr>
                                      <p:to>
                                        <p:strVal val="visible"/>
                                      </p:to>
                                    </p:set>
                                    <p:animEffect transition="in" filter="wipe(left)">
                                      <p:cBhvr>
                                        <p:cTn id="120"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2" grpId="0" animBg="1"/>
      <p:bldP spid="27654" grpId="0" animBg="1"/>
      <p:bldP spid="27655" grpId="0" animBg="1"/>
      <p:bldP spid="27656" grpId="0" animBg="1"/>
      <p:bldP spid="27660" grpId="0" animBg="1"/>
      <p:bldP spid="27661" grpId="0"/>
      <p:bldP spid="27662" grpId="0"/>
      <p:bldP spid="27663" grpId="0"/>
      <p:bldP spid="27664" grpId="0"/>
      <p:bldP spid="27665" grpId="0"/>
      <p:bldP spid="27666" grpId="0"/>
      <p:bldP spid="27667" grpId="0"/>
      <p:bldP spid="27668" grpId="0" animBg="1"/>
      <p:bldP spid="27669" grpId="0" animBg="1"/>
      <p:bldP spid="27670" grpId="0"/>
      <p:bldP spid="276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6078538" y="1198563"/>
            <a:ext cx="3636962" cy="265112"/>
          </a:xfrm>
          <a:prstGeom prst="rect">
            <a:avLst/>
          </a:prstGeom>
          <a:noFill/>
          <a:ln w="9525">
            <a:noFill/>
          </a:ln>
        </p:spPr>
        <p:txBody>
          <a:bodyPr anchor="ctr"/>
          <a:lstStyle/>
          <a:p>
            <a:r>
              <a:rPr lang="zh-CN" altLang="en-US" b="1" dirty="0">
                <a:solidFill>
                  <a:srgbClr val="113E6A"/>
                </a:solidFill>
                <a:latin typeface="微软雅黑" panose="020B0503020204020204" pitchFamily="34" charset="-122"/>
                <a:ea typeface="微软雅黑" panose="020B0503020204020204" pitchFamily="34" charset="-122"/>
              </a:rPr>
              <a:t>框架完整的论文答辩动态模板</a:t>
            </a:r>
          </a:p>
        </p:txBody>
      </p:sp>
      <p:cxnSp>
        <p:nvCxnSpPr>
          <p:cNvPr id="8194" name="直接连接符 3"/>
          <p:cNvCxnSpPr/>
          <p:nvPr/>
        </p:nvCxnSpPr>
        <p:spPr>
          <a:xfrm>
            <a:off x="6151563" y="1698625"/>
            <a:ext cx="3959225" cy="0"/>
          </a:xfrm>
          <a:prstGeom prst="line">
            <a:avLst/>
          </a:prstGeom>
          <a:ln w="9525" cap="flat" cmpd="sng">
            <a:solidFill>
              <a:srgbClr val="113E6A"/>
            </a:solidFill>
            <a:prstDash val="dash"/>
            <a:round/>
            <a:headEnd type="none" w="med" len="med"/>
            <a:tailEnd type="none" w="med" len="med"/>
          </a:ln>
        </p:spPr>
      </p:cxnSp>
      <p:sp>
        <p:nvSpPr>
          <p:cNvPr id="5" name="Rectangle 3"/>
          <p:cNvSpPr txBox="1"/>
          <p:nvPr/>
        </p:nvSpPr>
        <p:spPr>
          <a:xfrm>
            <a:off x="6078538" y="1473200"/>
            <a:ext cx="4321175" cy="206375"/>
          </a:xfrm>
          <a:prstGeom prst="rect">
            <a:avLst/>
          </a:prstGeom>
          <a:noFill/>
          <a:ln w="9525">
            <a:noFill/>
          </a:ln>
        </p:spPr>
        <p:txBody>
          <a:bodyPr anchor="ctr"/>
          <a:lstStyle/>
          <a:p>
            <a:r>
              <a:rPr lang="en-US" altLang="zh-CN" sz="1000" dirty="0">
                <a:solidFill>
                  <a:srgbClr val="113E6A"/>
                </a:solidFill>
                <a:latin typeface="微软雅黑" panose="020B0503020204020204" pitchFamily="34" charset="-122"/>
                <a:ea typeface="微软雅黑" panose="020B0503020204020204" pitchFamily="34" charset="-122"/>
              </a:rPr>
              <a:t>KUANGJIA WANZHENGDE LUNWEN DABIAN DONGTAI MOBAN</a:t>
            </a:r>
            <a:endParaRPr lang="zh-CN" altLang="en-US" sz="1000" dirty="0">
              <a:solidFill>
                <a:srgbClr val="113E6A"/>
              </a:solidFill>
              <a:latin typeface="微软雅黑" panose="020B0503020204020204" pitchFamily="34" charset="-122"/>
              <a:ea typeface="微软雅黑" panose="020B0503020204020204" pitchFamily="34" charset="-122"/>
            </a:endParaRPr>
          </a:p>
        </p:txBody>
      </p:sp>
      <p:sp>
        <p:nvSpPr>
          <p:cNvPr id="8" name="Rectangle 3"/>
          <p:cNvSpPr txBox="1"/>
          <p:nvPr/>
        </p:nvSpPr>
        <p:spPr>
          <a:xfrm>
            <a:off x="1927225" y="2447925"/>
            <a:ext cx="1536700" cy="601663"/>
          </a:xfrm>
          <a:prstGeom prst="rect">
            <a:avLst/>
          </a:prstGeom>
          <a:noFill/>
          <a:ln w="9525">
            <a:noFill/>
          </a:ln>
        </p:spPr>
        <p:txBody>
          <a:bodyPr anchor="ctr"/>
          <a:lstStyle/>
          <a:p>
            <a:pPr algn="dist"/>
            <a:r>
              <a:rPr lang="zh-CN" altLang="en-US" sz="3600" b="1" dirty="0">
                <a:solidFill>
                  <a:schemeClr val="accent2"/>
                </a:solidFill>
                <a:latin typeface="Arial" panose="020B0604020202020204" pitchFamily="34" charset="0"/>
                <a:ea typeface="微软雅黑" panose="020B0503020204020204" pitchFamily="34" charset="-122"/>
              </a:rPr>
              <a:t>目录</a:t>
            </a:r>
          </a:p>
        </p:txBody>
      </p:sp>
      <p:grpSp>
        <p:nvGrpSpPr>
          <p:cNvPr id="8197" name="组合 24"/>
          <p:cNvGrpSpPr/>
          <p:nvPr/>
        </p:nvGrpSpPr>
        <p:grpSpPr>
          <a:xfrm>
            <a:off x="6170613" y="4451350"/>
            <a:ext cx="576262" cy="576263"/>
            <a:chOff x="6170389" y="4955815"/>
            <a:chExt cx="576064" cy="576064"/>
          </a:xfrm>
        </p:grpSpPr>
        <p:sp>
          <p:nvSpPr>
            <p:cNvPr id="8198" name="圆角矩形 13"/>
            <p:cNvSpPr/>
            <p:nvPr/>
          </p:nvSpPr>
          <p:spPr>
            <a:xfrm>
              <a:off x="6170389" y="4955815"/>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199" name="Freeform 11"/>
            <p:cNvSpPr>
              <a:spLocks noEditPoints="1"/>
            </p:cNvSpPr>
            <p:nvPr/>
          </p:nvSpPr>
          <p:spPr>
            <a:xfrm>
              <a:off x="6298628" y="5092507"/>
              <a:ext cx="315884" cy="27338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w="9525">
              <a:noFill/>
            </a:ln>
          </p:spPr>
          <p:txBody>
            <a:bodyPr/>
            <a:lstStyle/>
            <a:p>
              <a:endParaRPr lang="zh-CN" altLang="en-US"/>
            </a:p>
          </p:txBody>
        </p:sp>
      </p:grpSp>
      <p:grpSp>
        <p:nvGrpSpPr>
          <p:cNvPr id="8200" name="组合 23"/>
          <p:cNvGrpSpPr/>
          <p:nvPr/>
        </p:nvGrpSpPr>
        <p:grpSpPr>
          <a:xfrm>
            <a:off x="6170613" y="3659188"/>
            <a:ext cx="576262" cy="576262"/>
            <a:chOff x="6170389" y="4163727"/>
            <a:chExt cx="576064" cy="576064"/>
          </a:xfrm>
        </p:grpSpPr>
        <p:sp>
          <p:nvSpPr>
            <p:cNvPr id="8201" name="圆角矩形 12"/>
            <p:cNvSpPr/>
            <p:nvPr/>
          </p:nvSpPr>
          <p:spPr>
            <a:xfrm>
              <a:off x="6170389" y="4163727"/>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2" name="Freeform 12"/>
            <p:cNvSpPr>
              <a:spLocks noEditPoints="1"/>
            </p:cNvSpPr>
            <p:nvPr/>
          </p:nvSpPr>
          <p:spPr>
            <a:xfrm>
              <a:off x="6278404" y="4253861"/>
              <a:ext cx="378197" cy="36481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w="9525">
              <a:noFill/>
            </a:ln>
          </p:spPr>
          <p:txBody>
            <a:bodyPr/>
            <a:lstStyle/>
            <a:p>
              <a:endParaRPr lang="zh-CN" altLang="en-US"/>
            </a:p>
          </p:txBody>
        </p:sp>
      </p:grpSp>
      <p:grpSp>
        <p:nvGrpSpPr>
          <p:cNvPr id="8203" name="组合 22"/>
          <p:cNvGrpSpPr/>
          <p:nvPr/>
        </p:nvGrpSpPr>
        <p:grpSpPr>
          <a:xfrm>
            <a:off x="6170613" y="2867025"/>
            <a:ext cx="576262" cy="576263"/>
            <a:chOff x="6170389" y="3371639"/>
            <a:chExt cx="576064" cy="576064"/>
          </a:xfrm>
        </p:grpSpPr>
        <p:sp>
          <p:nvSpPr>
            <p:cNvPr id="8204" name="圆角矩形 11"/>
            <p:cNvSpPr/>
            <p:nvPr/>
          </p:nvSpPr>
          <p:spPr>
            <a:xfrm>
              <a:off x="6170389" y="3371639"/>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5" name="Freeform 13"/>
            <p:cNvSpPr>
              <a:spLocks noEditPoints="1"/>
            </p:cNvSpPr>
            <p:nvPr/>
          </p:nvSpPr>
          <p:spPr>
            <a:xfrm>
              <a:off x="6293383" y="3504805"/>
              <a:ext cx="330076" cy="30973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w="9525">
              <a:noFill/>
            </a:ln>
          </p:spPr>
          <p:txBody>
            <a:bodyPr/>
            <a:lstStyle/>
            <a:p>
              <a:endParaRPr lang="zh-CN" altLang="en-US"/>
            </a:p>
          </p:txBody>
        </p:sp>
      </p:grpSp>
      <p:grpSp>
        <p:nvGrpSpPr>
          <p:cNvPr id="8206" name="组合 21"/>
          <p:cNvGrpSpPr/>
          <p:nvPr/>
        </p:nvGrpSpPr>
        <p:grpSpPr>
          <a:xfrm>
            <a:off x="6170613" y="2074863"/>
            <a:ext cx="576262" cy="576262"/>
            <a:chOff x="6170389" y="2579551"/>
            <a:chExt cx="576064" cy="576064"/>
          </a:xfrm>
        </p:grpSpPr>
        <p:sp>
          <p:nvSpPr>
            <p:cNvPr id="8207" name="圆角矩形 10"/>
            <p:cNvSpPr/>
            <p:nvPr/>
          </p:nvSpPr>
          <p:spPr>
            <a:xfrm>
              <a:off x="6170389" y="2579551"/>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8" name="Freeform 27"/>
            <p:cNvSpPr>
              <a:spLocks noEditPoints="1"/>
            </p:cNvSpPr>
            <p:nvPr/>
          </p:nvSpPr>
          <p:spPr>
            <a:xfrm>
              <a:off x="6344742" y="2711328"/>
              <a:ext cx="312142" cy="33485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w="9525">
              <a:noFill/>
            </a:ln>
          </p:spPr>
          <p:txBody>
            <a:bodyPr/>
            <a:lstStyle/>
            <a:p>
              <a:endParaRPr lang="zh-CN" altLang="en-US"/>
            </a:p>
          </p:txBody>
        </p:sp>
      </p:grpSp>
      <p:grpSp>
        <p:nvGrpSpPr>
          <p:cNvPr id="8209" name="组合 25"/>
          <p:cNvGrpSpPr/>
          <p:nvPr/>
        </p:nvGrpSpPr>
        <p:grpSpPr>
          <a:xfrm>
            <a:off x="6170613" y="5243513"/>
            <a:ext cx="576262" cy="576262"/>
            <a:chOff x="6170389" y="5747903"/>
            <a:chExt cx="576064" cy="576064"/>
          </a:xfrm>
        </p:grpSpPr>
        <p:sp>
          <p:nvSpPr>
            <p:cNvPr id="8210" name="圆角矩形 14"/>
            <p:cNvSpPr/>
            <p:nvPr/>
          </p:nvSpPr>
          <p:spPr>
            <a:xfrm>
              <a:off x="6170389" y="5747903"/>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1" name="Freeform 28"/>
            <p:cNvSpPr>
              <a:spLocks noEditPoints="1"/>
            </p:cNvSpPr>
            <p:nvPr/>
          </p:nvSpPr>
          <p:spPr>
            <a:xfrm>
              <a:off x="6293383" y="5910861"/>
              <a:ext cx="295907" cy="25014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w="9525">
              <a:noFill/>
            </a:ln>
          </p:spPr>
          <p:txBody>
            <a:bodyPr/>
            <a:lstStyle/>
            <a:p>
              <a:endParaRPr lang="zh-CN" altLang="en-US"/>
            </a:p>
          </p:txBody>
        </p:sp>
      </p:grpSp>
      <p:sp>
        <p:nvSpPr>
          <p:cNvPr id="8212" name="矩形 20"/>
          <p:cNvSpPr/>
          <p:nvPr/>
        </p:nvSpPr>
        <p:spPr>
          <a:xfrm>
            <a:off x="0" y="3155950"/>
            <a:ext cx="5522913" cy="542925"/>
          </a:xfrm>
          <a:prstGeom prst="rect">
            <a:avLst/>
          </a:prstGeom>
          <a:solidFill>
            <a:srgbClr val="F8F8F8"/>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9" name="Text Box 5"/>
          <p:cNvSpPr txBox="1"/>
          <p:nvPr/>
        </p:nvSpPr>
        <p:spPr>
          <a:xfrm>
            <a:off x="1849438" y="3197225"/>
            <a:ext cx="1692275" cy="461963"/>
          </a:xfrm>
          <a:prstGeom prst="rect">
            <a:avLst/>
          </a:prstGeom>
          <a:noFill/>
          <a:ln w="9525">
            <a:noFill/>
          </a:ln>
        </p:spPr>
        <p:txBody>
          <a:bodyPr anchor="t">
            <a:spAutoFit/>
          </a:bodyPr>
          <a:lstStyle/>
          <a:p>
            <a:pPr algn="ctr"/>
            <a:r>
              <a:rPr lang="en-US" altLang="zh-CN" sz="2400" dirty="0">
                <a:solidFill>
                  <a:srgbClr val="113E6A"/>
                </a:solidFill>
                <a:latin typeface="Arial" panose="020B0604020202020204" pitchFamily="34" charset="0"/>
                <a:ea typeface="微软雅黑" panose="020B0503020204020204" pitchFamily="34" charset="-122"/>
              </a:rPr>
              <a:t>C</a:t>
            </a:r>
            <a:r>
              <a:rPr lang="zh-CN" altLang="en-US" sz="2400" dirty="0">
                <a:solidFill>
                  <a:srgbClr val="113E6A"/>
                </a:solidFill>
                <a:latin typeface="Arial" panose="020B0604020202020204" pitchFamily="34" charset="0"/>
                <a:ea typeface="微软雅黑" panose="020B0503020204020204" pitchFamily="34" charset="-122"/>
              </a:rPr>
              <a:t>ontents</a:t>
            </a:r>
          </a:p>
        </p:txBody>
      </p:sp>
      <p:sp>
        <p:nvSpPr>
          <p:cNvPr id="8214" name="矩形 27"/>
          <p:cNvSpPr/>
          <p:nvPr/>
        </p:nvSpPr>
        <p:spPr>
          <a:xfrm>
            <a:off x="6889750" y="2074863"/>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5" name="矩形 28"/>
          <p:cNvSpPr/>
          <p:nvPr/>
        </p:nvSpPr>
        <p:spPr>
          <a:xfrm>
            <a:off x="6889750" y="2865438"/>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6" name="矩形 29"/>
          <p:cNvSpPr/>
          <p:nvPr/>
        </p:nvSpPr>
        <p:spPr>
          <a:xfrm>
            <a:off x="6889750" y="3656013"/>
            <a:ext cx="4681538" cy="574675"/>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7" name="矩形 30"/>
          <p:cNvSpPr/>
          <p:nvPr/>
        </p:nvSpPr>
        <p:spPr>
          <a:xfrm>
            <a:off x="6889750" y="4445000"/>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8" name="矩形 31"/>
          <p:cNvSpPr/>
          <p:nvPr/>
        </p:nvSpPr>
        <p:spPr>
          <a:xfrm>
            <a:off x="6889750" y="5235575"/>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nvGrpSpPr>
          <p:cNvPr id="38" name="组合 37"/>
          <p:cNvGrpSpPr/>
          <p:nvPr/>
        </p:nvGrpSpPr>
        <p:grpSpPr>
          <a:xfrm>
            <a:off x="6890469" y="2075495"/>
            <a:ext cx="949816" cy="3735824"/>
            <a:chOff x="6897317" y="2075495"/>
            <a:chExt cx="949816" cy="3735824"/>
          </a:xfrm>
          <a:solidFill>
            <a:srgbClr val="113E6A"/>
          </a:solidFill>
        </p:grpSpPr>
        <p:sp>
          <p:nvSpPr>
            <p:cNvPr id="33" name="矩形 32"/>
            <p:cNvSpPr/>
            <p:nvPr/>
          </p:nvSpPr>
          <p:spPr bwMode="auto">
            <a:xfrm>
              <a:off x="6897317" y="207549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矩形 33"/>
            <p:cNvSpPr/>
            <p:nvPr/>
          </p:nvSpPr>
          <p:spPr bwMode="auto">
            <a:xfrm>
              <a:off x="6897317" y="286543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矩形 34"/>
            <p:cNvSpPr/>
            <p:nvPr/>
          </p:nvSpPr>
          <p:spPr bwMode="auto">
            <a:xfrm>
              <a:off x="6897317" y="365537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矩形 35"/>
            <p:cNvSpPr/>
            <p:nvPr/>
          </p:nvSpPr>
          <p:spPr bwMode="auto">
            <a:xfrm>
              <a:off x="6897317" y="444531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矩形 36"/>
            <p:cNvSpPr/>
            <p:nvPr/>
          </p:nvSpPr>
          <p:spPr bwMode="auto">
            <a:xfrm>
              <a:off x="6897317" y="523525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220" name="Rectangle 14"/>
          <p:cNvSpPr/>
          <p:nvPr/>
        </p:nvSpPr>
        <p:spPr>
          <a:xfrm>
            <a:off x="7077075" y="22399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1</a:t>
            </a:r>
            <a:endParaRPr lang="zh-CN" altLang="en-US" dirty="0">
              <a:latin typeface="微软雅黑" panose="020B0503020204020204" pitchFamily="34" charset="-122"/>
              <a:ea typeface="微软雅黑" panose="020B0503020204020204" pitchFamily="34" charset="-122"/>
            </a:endParaRPr>
          </a:p>
        </p:txBody>
      </p:sp>
      <p:sp>
        <p:nvSpPr>
          <p:cNvPr id="8221" name="Rectangle 14"/>
          <p:cNvSpPr/>
          <p:nvPr/>
        </p:nvSpPr>
        <p:spPr>
          <a:xfrm>
            <a:off x="7077075" y="30226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8222" name="Rectangle 14"/>
          <p:cNvSpPr/>
          <p:nvPr/>
        </p:nvSpPr>
        <p:spPr>
          <a:xfrm>
            <a:off x="7077075" y="38147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8223" name="Rectangle 14"/>
          <p:cNvSpPr/>
          <p:nvPr/>
        </p:nvSpPr>
        <p:spPr>
          <a:xfrm>
            <a:off x="7077075" y="4618038"/>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8224" name="Rectangle 14"/>
          <p:cNvSpPr/>
          <p:nvPr/>
        </p:nvSpPr>
        <p:spPr>
          <a:xfrm>
            <a:off x="7077075" y="54102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43" name="TextBox 59"/>
          <p:cNvSpPr txBox="1"/>
          <p:nvPr/>
        </p:nvSpPr>
        <p:spPr>
          <a:xfrm>
            <a:off x="7983538" y="2157413"/>
            <a:ext cx="1947862"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绪   论</a:t>
            </a:r>
          </a:p>
        </p:txBody>
      </p:sp>
      <p:sp>
        <p:nvSpPr>
          <p:cNvPr id="44" name="TextBox 59"/>
          <p:cNvSpPr txBox="1"/>
          <p:nvPr/>
        </p:nvSpPr>
        <p:spPr>
          <a:xfrm>
            <a:off x="7983538" y="2946400"/>
            <a:ext cx="2416175"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研究思路与方法</a:t>
            </a:r>
          </a:p>
        </p:txBody>
      </p:sp>
      <p:sp>
        <p:nvSpPr>
          <p:cNvPr id="45" name="TextBox 59"/>
          <p:cNvSpPr txBox="1"/>
          <p:nvPr/>
        </p:nvSpPr>
        <p:spPr>
          <a:xfrm>
            <a:off x="7983538" y="3749675"/>
            <a:ext cx="3155950"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关键技术与实践难点</a:t>
            </a:r>
          </a:p>
        </p:txBody>
      </p:sp>
      <p:sp>
        <p:nvSpPr>
          <p:cNvPr id="46" name="TextBox 59"/>
          <p:cNvSpPr txBox="1"/>
          <p:nvPr/>
        </p:nvSpPr>
        <p:spPr>
          <a:xfrm>
            <a:off x="7983538" y="4540250"/>
            <a:ext cx="2290762"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研究成果与应用</a:t>
            </a:r>
          </a:p>
        </p:txBody>
      </p:sp>
      <p:sp>
        <p:nvSpPr>
          <p:cNvPr id="47" name="TextBox 59"/>
          <p:cNvSpPr txBox="1"/>
          <p:nvPr/>
        </p:nvSpPr>
        <p:spPr>
          <a:xfrm>
            <a:off x="7983538" y="5314950"/>
            <a:ext cx="2940050"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相关建议和结论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22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by="(-#ppt_w*2)" calcmode="lin" valueType="num">
                                      <p:cBhvr rctx="PPT">
                                        <p:cTn id="14" dur="500" autoRev="1" fill="hold">
                                          <p:stCondLst>
                                            <p:cond delay="0"/>
                                          </p:stCondLst>
                                        </p:cTn>
                                        <p:tgtEl>
                                          <p:spTgt spid="5"/>
                                        </p:tgtEl>
                                        <p:attrNameLst>
                                          <p:attrName>ppt_w</p:attrName>
                                        </p:attrNameLst>
                                      </p:cBhvr>
                                    </p:anim>
                                    <p:anim by="(#ppt_w*0.50)" calcmode="lin" valueType="num">
                                      <p:cBhvr>
                                        <p:cTn id="15" dur="500" decel="50000" autoRev="1" fill="hold">
                                          <p:stCondLst>
                                            <p:cond delay="0"/>
                                          </p:stCondLst>
                                        </p:cTn>
                                        <p:tgtEl>
                                          <p:spTgt spid="5"/>
                                        </p:tgtEl>
                                        <p:attrNameLst>
                                          <p:attrName>ppt_x</p:attrName>
                                        </p:attrNameLst>
                                      </p:cBhvr>
                                    </p:anim>
                                    <p:anim from="(-#ppt_h/2)" to="(#ppt_y)" calcmode="lin" valueType="num">
                                      <p:cBhvr>
                                        <p:cTn id="16" dur="1000" fill="hold">
                                          <p:stCondLst>
                                            <p:cond delay="0"/>
                                          </p:stCondLst>
                                        </p:cTn>
                                        <p:tgtEl>
                                          <p:spTgt spid="5"/>
                                        </p:tgtEl>
                                        <p:attrNameLst>
                                          <p:attrName>ppt_y</p:attrName>
                                        </p:attrNameLst>
                                      </p:cBhvr>
                                    </p:anim>
                                    <p:animRot by="21600000">
                                      <p:cBhvr>
                                        <p:cTn id="17" dur="1000" fill="hold">
                                          <p:stCondLst>
                                            <p:cond delay="0"/>
                                          </p:stCondLst>
                                        </p:cTn>
                                        <p:tgtEl>
                                          <p:spTgt spid="5"/>
                                        </p:tgtEl>
                                        <p:attrNameLst>
                                          <p:attrName>r</p:attrName>
                                        </p:attrNameLst>
                                      </p:cBhvr>
                                    </p:animRot>
                                  </p:childTnLst>
                                </p:cTn>
                              </p:par>
                            </p:childTnLst>
                          </p:cTn>
                        </p:par>
                        <p:par>
                          <p:cTn id="18" fill="hold">
                            <p:stCondLst>
                              <p:cond delay="7800"/>
                            </p:stCondLst>
                            <p:childTnLst>
                              <p:par>
                                <p:cTn id="19" presetID="3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 calcmode="lin" valueType="num">
                                      <p:cBhvr>
                                        <p:cTn id="23" dur="300" fill="hold"/>
                                        <p:tgtEl>
                                          <p:spTgt spid="8"/>
                                        </p:tgtEl>
                                        <p:attrNameLst>
                                          <p:attrName>style.rotation</p:attrName>
                                        </p:attrNameLst>
                                      </p:cBhvr>
                                      <p:tavLst>
                                        <p:tav tm="0">
                                          <p:val>
                                            <p:fltVal val="90"/>
                                          </p:val>
                                        </p:tav>
                                        <p:tav tm="100000">
                                          <p:val>
                                            <p:fltVal val="0"/>
                                          </p:val>
                                        </p:tav>
                                      </p:tavLst>
                                    </p:anim>
                                    <p:animEffect transition="in" filter="fade">
                                      <p:cBhvr>
                                        <p:cTn id="24" dur="300"/>
                                        <p:tgtEl>
                                          <p:spTgt spid="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300" fill="hold"/>
                                        <p:tgtEl>
                                          <p:spTgt spid="9"/>
                                        </p:tgtEl>
                                        <p:attrNameLst>
                                          <p:attrName>ppt_w</p:attrName>
                                        </p:attrNameLst>
                                      </p:cBhvr>
                                      <p:tavLst>
                                        <p:tav tm="0">
                                          <p:val>
                                            <p:fltVal val="0"/>
                                          </p:val>
                                        </p:tav>
                                        <p:tav tm="100000">
                                          <p:val>
                                            <p:strVal val="#ppt_w"/>
                                          </p:val>
                                        </p:tav>
                                      </p:tavLst>
                                    </p:anim>
                                    <p:anim calcmode="lin" valueType="num">
                                      <p:cBhvr>
                                        <p:cTn id="28" dur="300" fill="hold"/>
                                        <p:tgtEl>
                                          <p:spTgt spid="9"/>
                                        </p:tgtEl>
                                        <p:attrNameLst>
                                          <p:attrName>ppt_h</p:attrName>
                                        </p:attrNameLst>
                                      </p:cBhvr>
                                      <p:tavLst>
                                        <p:tav tm="0">
                                          <p:val>
                                            <p:fltVal val="0"/>
                                          </p:val>
                                        </p:tav>
                                        <p:tav tm="100000">
                                          <p:val>
                                            <p:strVal val="#ppt_h"/>
                                          </p:val>
                                        </p:tav>
                                      </p:tavLst>
                                    </p:anim>
                                    <p:anim calcmode="lin" valueType="num">
                                      <p:cBhvr>
                                        <p:cTn id="29" dur="300" fill="hold"/>
                                        <p:tgtEl>
                                          <p:spTgt spid="9"/>
                                        </p:tgtEl>
                                        <p:attrNameLst>
                                          <p:attrName>style.rotation</p:attrName>
                                        </p:attrNameLst>
                                      </p:cBhvr>
                                      <p:tavLst>
                                        <p:tav tm="0">
                                          <p:val>
                                            <p:fltVal val="90"/>
                                          </p:val>
                                        </p:tav>
                                        <p:tav tm="100000">
                                          <p:val>
                                            <p:fltVal val="0"/>
                                          </p:val>
                                        </p:tav>
                                      </p:tavLst>
                                    </p:anim>
                                    <p:animEffect transition="in" filter="fade">
                                      <p:cBhvr>
                                        <p:cTn id="30" dur="300"/>
                                        <p:tgtEl>
                                          <p:spTgt spid="9"/>
                                        </p:tgtEl>
                                      </p:cBhvr>
                                    </p:animEffect>
                                  </p:childTnLst>
                                </p:cTn>
                              </p:par>
                              <p:par>
                                <p:cTn id="31" presetID="2" presetClass="entr" presetSubtype="6" fill="hold" grpId="0" nodeType="withEffect">
                                  <p:stCondLst>
                                    <p:cond delay="10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1+#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10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1+#ppt_w/2"/>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10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1+#ppt_w/2"/>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10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1+#ppt_w/2"/>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0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43" grpId="0"/>
      <p:bldP spid="44" grpId="0"/>
      <p:bldP spid="45"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4.2 </a:t>
            </a:r>
            <a:r>
              <a:rPr lang="zh-CN" altLang="en-US" sz="3000" b="1" dirty="0">
                <a:solidFill>
                  <a:schemeClr val="accent1"/>
                </a:solidFill>
                <a:latin typeface="微软雅黑" panose="020B0503020204020204" pitchFamily="34" charset="-122"/>
                <a:ea typeface="微软雅黑" panose="020B0503020204020204" pitchFamily="34" charset="-122"/>
              </a:rPr>
              <a:t>成果形式</a:t>
            </a:r>
          </a:p>
        </p:txBody>
      </p:sp>
      <p:sp>
        <p:nvSpPr>
          <p:cNvPr id="2867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8676" name="矩形 4"/>
          <p:cNvSpPr/>
          <p:nvPr/>
        </p:nvSpPr>
        <p:spPr>
          <a:xfrm>
            <a:off x="1754188" y="4254500"/>
            <a:ext cx="9040812" cy="1754188"/>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8677" name="Freeform 7"/>
          <p:cNvSpPr/>
          <p:nvPr/>
        </p:nvSpPr>
        <p:spPr>
          <a:xfrm>
            <a:off x="2376488" y="1468438"/>
            <a:ext cx="1779587"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78" name="Picture 3"/>
          <p:cNvPicPr>
            <a:picLocks noChangeAspect="1"/>
          </p:cNvPicPr>
          <p:nvPr/>
        </p:nvPicPr>
        <p:blipFill>
          <a:blip r:embed="rId2" cstate="print"/>
          <a:srcRect l="2766" r="7205" b="57680"/>
          <a:stretch>
            <a:fillRect/>
          </a:stretch>
        </p:blipFill>
        <p:spPr>
          <a:xfrm rot="-8589795" flipH="1" flipV="1">
            <a:off x="1749425" y="2511425"/>
            <a:ext cx="2454275" cy="363538"/>
          </a:xfrm>
          <a:prstGeom prst="rect">
            <a:avLst/>
          </a:prstGeom>
          <a:noFill/>
          <a:ln w="9525">
            <a:noFill/>
          </a:ln>
        </p:spPr>
      </p:pic>
      <p:sp>
        <p:nvSpPr>
          <p:cNvPr id="28679" name="Freeform 7"/>
          <p:cNvSpPr/>
          <p:nvPr/>
        </p:nvSpPr>
        <p:spPr>
          <a:xfrm>
            <a:off x="5332413" y="1468438"/>
            <a:ext cx="1779587"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80" name="Picture 3"/>
          <p:cNvPicPr>
            <a:picLocks noChangeAspect="1"/>
          </p:cNvPicPr>
          <p:nvPr/>
        </p:nvPicPr>
        <p:blipFill>
          <a:blip r:embed="rId2" cstate="print"/>
          <a:srcRect l="2766" r="7205" b="57680"/>
          <a:stretch>
            <a:fillRect/>
          </a:stretch>
        </p:blipFill>
        <p:spPr>
          <a:xfrm rot="-8589795" flipH="1" flipV="1">
            <a:off x="4705350" y="2511425"/>
            <a:ext cx="2452688" cy="363538"/>
          </a:xfrm>
          <a:prstGeom prst="rect">
            <a:avLst/>
          </a:prstGeom>
          <a:noFill/>
          <a:ln w="9525">
            <a:noFill/>
          </a:ln>
        </p:spPr>
      </p:pic>
      <p:sp>
        <p:nvSpPr>
          <p:cNvPr id="28681" name="Freeform 7"/>
          <p:cNvSpPr/>
          <p:nvPr/>
        </p:nvSpPr>
        <p:spPr>
          <a:xfrm>
            <a:off x="8391525" y="1468438"/>
            <a:ext cx="1779588"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82" name="Picture 3"/>
          <p:cNvPicPr>
            <a:picLocks noChangeAspect="1"/>
          </p:cNvPicPr>
          <p:nvPr/>
        </p:nvPicPr>
        <p:blipFill>
          <a:blip r:embed="rId2" cstate="print"/>
          <a:srcRect l="2766" r="7205" b="57680"/>
          <a:stretch>
            <a:fillRect/>
          </a:stretch>
        </p:blipFill>
        <p:spPr>
          <a:xfrm rot="-8589795" flipH="1" flipV="1">
            <a:off x="7764463" y="2511425"/>
            <a:ext cx="2454275" cy="363538"/>
          </a:xfrm>
          <a:prstGeom prst="rect">
            <a:avLst/>
          </a:prstGeom>
          <a:noFill/>
          <a:ln w="9525">
            <a:noFill/>
          </a:ln>
        </p:spPr>
      </p:pic>
      <p:sp>
        <p:nvSpPr>
          <p:cNvPr id="28683" name="TextBox 11"/>
          <p:cNvSpPr txBox="1"/>
          <p:nvPr/>
        </p:nvSpPr>
        <p:spPr>
          <a:xfrm>
            <a:off x="2647950" y="2106613"/>
            <a:ext cx="1211263" cy="400050"/>
          </a:xfrm>
          <a:prstGeom prst="rect">
            <a:avLst/>
          </a:prstGeom>
          <a:noFill/>
          <a:ln w="9525">
            <a:noFill/>
          </a:ln>
        </p:spPr>
        <p:txBody>
          <a:bodyPr wrap="none"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研究论文</a:t>
            </a:r>
          </a:p>
        </p:txBody>
      </p:sp>
      <p:sp>
        <p:nvSpPr>
          <p:cNvPr id="28684" name="TextBox 13"/>
          <p:cNvSpPr txBox="1"/>
          <p:nvPr/>
        </p:nvSpPr>
        <p:spPr>
          <a:xfrm>
            <a:off x="5646738" y="2106613"/>
            <a:ext cx="1209675" cy="400050"/>
          </a:xfrm>
          <a:prstGeom prst="rect">
            <a:avLst/>
          </a:prstGeom>
          <a:noFill/>
          <a:ln w="9525">
            <a:noFill/>
          </a:ln>
        </p:spPr>
        <p:txBody>
          <a:bodyPr wrap="none"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设计报告</a:t>
            </a:r>
          </a:p>
        </p:txBody>
      </p:sp>
      <p:sp>
        <p:nvSpPr>
          <p:cNvPr id="28685" name="TextBox 14"/>
          <p:cNvSpPr txBox="1"/>
          <p:nvPr/>
        </p:nvSpPr>
        <p:spPr>
          <a:xfrm>
            <a:off x="8551863" y="2106613"/>
            <a:ext cx="1617662"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工程样机</a:t>
            </a:r>
          </a:p>
        </p:txBody>
      </p:sp>
      <p:sp>
        <p:nvSpPr>
          <p:cNvPr id="28686" name="TextBox 15"/>
          <p:cNvSpPr txBox="1"/>
          <p:nvPr/>
        </p:nvSpPr>
        <p:spPr>
          <a:xfrm>
            <a:off x="1935163" y="4354513"/>
            <a:ext cx="8574087" cy="1339850"/>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28687" name="Freeform 12"/>
          <p:cNvSpPr/>
          <p:nvPr/>
        </p:nvSpPr>
        <p:spPr>
          <a:xfrm>
            <a:off x="1617663" y="4108450"/>
            <a:ext cx="528637"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28688" name="Freeform 12"/>
          <p:cNvSpPr/>
          <p:nvPr/>
        </p:nvSpPr>
        <p:spPr>
          <a:xfrm flipH="1" flipV="1">
            <a:off x="10347325" y="5551488"/>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p:stCondLst>
                              <p:cond delay="980"/>
                            </p:stCondLst>
                            <p:childTnLst>
                              <p:par>
                                <p:cTn id="20" presetID="22" presetClass="entr" presetSubtype="4" fill="hold" nodeType="after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down)">
                                      <p:cBhvr>
                                        <p:cTn id="22" dur="300"/>
                                        <p:tgtEl>
                                          <p:spTgt spid="28678"/>
                                        </p:tgtEl>
                                      </p:cBhvr>
                                    </p:animEffect>
                                  </p:childTnLst>
                                </p:cTn>
                              </p:par>
                              <p:par>
                                <p:cTn id="23" presetID="22" presetClass="entr" presetSubtype="4" fill="hold" nodeType="withEffect">
                                  <p:stCondLst>
                                    <p:cond delay="100"/>
                                  </p:stCondLst>
                                  <p:childTnLst>
                                    <p:set>
                                      <p:cBhvr>
                                        <p:cTn id="24" dur="1" fill="hold">
                                          <p:stCondLst>
                                            <p:cond delay="0"/>
                                          </p:stCondLst>
                                        </p:cTn>
                                        <p:tgtEl>
                                          <p:spTgt spid="28680"/>
                                        </p:tgtEl>
                                        <p:attrNameLst>
                                          <p:attrName>style.visibility</p:attrName>
                                        </p:attrNameLst>
                                      </p:cBhvr>
                                      <p:to>
                                        <p:strVal val="visible"/>
                                      </p:to>
                                    </p:set>
                                    <p:animEffect transition="in" filter="wipe(down)">
                                      <p:cBhvr>
                                        <p:cTn id="25" dur="300"/>
                                        <p:tgtEl>
                                          <p:spTgt spid="28680"/>
                                        </p:tgtEl>
                                      </p:cBhvr>
                                    </p:animEffect>
                                  </p:childTnLst>
                                </p:cTn>
                              </p:par>
                              <p:par>
                                <p:cTn id="26" presetID="22" presetClass="entr" presetSubtype="4" fill="hold" nodeType="withEffect">
                                  <p:stCondLst>
                                    <p:cond delay="200"/>
                                  </p:stCondLst>
                                  <p:childTnLst>
                                    <p:set>
                                      <p:cBhvr>
                                        <p:cTn id="27" dur="1" fill="hold">
                                          <p:stCondLst>
                                            <p:cond delay="0"/>
                                          </p:stCondLst>
                                        </p:cTn>
                                        <p:tgtEl>
                                          <p:spTgt spid="28682"/>
                                        </p:tgtEl>
                                        <p:attrNameLst>
                                          <p:attrName>style.visibility</p:attrName>
                                        </p:attrNameLst>
                                      </p:cBhvr>
                                      <p:to>
                                        <p:strVal val="visible"/>
                                      </p:to>
                                    </p:set>
                                    <p:animEffect transition="in" filter="wipe(down)">
                                      <p:cBhvr>
                                        <p:cTn id="28" dur="300"/>
                                        <p:tgtEl>
                                          <p:spTgt spid="28682"/>
                                        </p:tgtEl>
                                      </p:cBhvr>
                                    </p:animEffect>
                                  </p:childTnLst>
                                </p:cTn>
                              </p:par>
                            </p:childTnLst>
                          </p:cTn>
                        </p:par>
                        <p:par>
                          <p:cTn id="29" fill="hold">
                            <p:stCondLst>
                              <p:cond delay="1480"/>
                            </p:stCondLst>
                            <p:childTnLst>
                              <p:par>
                                <p:cTn id="30" presetID="42" presetClass="entr" presetSubtype="0" fill="hold" nodeType="after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fade">
                                      <p:cBhvr>
                                        <p:cTn id="32" dur="500"/>
                                        <p:tgtEl>
                                          <p:spTgt spid="28677"/>
                                        </p:tgtEl>
                                      </p:cBhvr>
                                    </p:animEffect>
                                    <p:anim calcmode="lin" valueType="num">
                                      <p:cBhvr>
                                        <p:cTn id="33" dur="500" fill="hold"/>
                                        <p:tgtEl>
                                          <p:spTgt spid="28677"/>
                                        </p:tgtEl>
                                        <p:attrNameLst>
                                          <p:attrName>ppt_x</p:attrName>
                                        </p:attrNameLst>
                                      </p:cBhvr>
                                      <p:tavLst>
                                        <p:tav tm="0">
                                          <p:val>
                                            <p:strVal val="#ppt_x"/>
                                          </p:val>
                                        </p:tav>
                                        <p:tav tm="100000">
                                          <p:val>
                                            <p:strVal val="#ppt_x"/>
                                          </p:val>
                                        </p:tav>
                                      </p:tavLst>
                                    </p:anim>
                                    <p:anim calcmode="lin" valueType="num">
                                      <p:cBhvr>
                                        <p:cTn id="34" dur="500" fill="hold"/>
                                        <p:tgtEl>
                                          <p:spTgt spid="2867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anim calcmode="lin" valueType="num">
                                      <p:cBhvr>
                                        <p:cTn id="38" dur="500" fill="hold"/>
                                        <p:tgtEl>
                                          <p:spTgt spid="28679"/>
                                        </p:tgtEl>
                                        <p:attrNameLst>
                                          <p:attrName>ppt_x</p:attrName>
                                        </p:attrNameLst>
                                      </p:cBhvr>
                                      <p:tavLst>
                                        <p:tav tm="0">
                                          <p:val>
                                            <p:strVal val="#ppt_x"/>
                                          </p:val>
                                        </p:tav>
                                        <p:tav tm="100000">
                                          <p:val>
                                            <p:strVal val="#ppt_x"/>
                                          </p:val>
                                        </p:tav>
                                      </p:tavLst>
                                    </p:anim>
                                    <p:anim calcmode="lin" valueType="num">
                                      <p:cBhvr>
                                        <p:cTn id="39" dur="500" fill="hold"/>
                                        <p:tgtEl>
                                          <p:spTgt spid="2867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40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anim calcmode="lin" valueType="num">
                                      <p:cBhvr>
                                        <p:cTn id="43" dur="500" fill="hold"/>
                                        <p:tgtEl>
                                          <p:spTgt spid="28681"/>
                                        </p:tgtEl>
                                        <p:attrNameLst>
                                          <p:attrName>ppt_x</p:attrName>
                                        </p:attrNameLst>
                                      </p:cBhvr>
                                      <p:tavLst>
                                        <p:tav tm="0">
                                          <p:val>
                                            <p:strVal val="#ppt_x"/>
                                          </p:val>
                                        </p:tav>
                                        <p:tav tm="100000">
                                          <p:val>
                                            <p:strVal val="#ppt_x"/>
                                          </p:val>
                                        </p:tav>
                                      </p:tavLst>
                                    </p:anim>
                                    <p:anim calcmode="lin" valueType="num">
                                      <p:cBhvr>
                                        <p:cTn id="44" dur="500" fill="hold"/>
                                        <p:tgtEl>
                                          <p:spTgt spid="28681"/>
                                        </p:tgtEl>
                                        <p:attrNameLst>
                                          <p:attrName>ppt_y</p:attrName>
                                        </p:attrNameLst>
                                      </p:cBhvr>
                                      <p:tavLst>
                                        <p:tav tm="0">
                                          <p:val>
                                            <p:strVal val="#ppt_y+.1"/>
                                          </p:val>
                                        </p:tav>
                                        <p:tav tm="100000">
                                          <p:val>
                                            <p:strVal val="#ppt_y"/>
                                          </p:val>
                                        </p:tav>
                                      </p:tavLst>
                                    </p:anim>
                                  </p:childTnLst>
                                </p:cTn>
                              </p:par>
                            </p:childTnLst>
                          </p:cTn>
                        </p:par>
                        <p:par>
                          <p:cTn id="45" fill="hold">
                            <p:stCondLst>
                              <p:cond delay="1980"/>
                            </p:stCondLst>
                            <p:childTnLst>
                              <p:par>
                                <p:cTn id="46" presetID="31" presetClass="entr" presetSubtype="0" fill="hold" grpId="0" nodeType="afterEffect">
                                  <p:stCondLst>
                                    <p:cond delay="0"/>
                                  </p:stCondLst>
                                  <p:childTnLst>
                                    <p:set>
                                      <p:cBhvr>
                                        <p:cTn id="47" dur="1" fill="hold">
                                          <p:stCondLst>
                                            <p:cond delay="0"/>
                                          </p:stCondLst>
                                        </p:cTn>
                                        <p:tgtEl>
                                          <p:spTgt spid="28683"/>
                                        </p:tgtEl>
                                        <p:attrNameLst>
                                          <p:attrName>style.visibility</p:attrName>
                                        </p:attrNameLst>
                                      </p:cBhvr>
                                      <p:to>
                                        <p:strVal val="visible"/>
                                      </p:to>
                                    </p:set>
                                    <p:anim calcmode="lin" valueType="num">
                                      <p:cBhvr>
                                        <p:cTn id="48" dur="400" fill="hold"/>
                                        <p:tgtEl>
                                          <p:spTgt spid="28683"/>
                                        </p:tgtEl>
                                        <p:attrNameLst>
                                          <p:attrName>ppt_w</p:attrName>
                                        </p:attrNameLst>
                                      </p:cBhvr>
                                      <p:tavLst>
                                        <p:tav tm="0">
                                          <p:val>
                                            <p:fltVal val="0"/>
                                          </p:val>
                                        </p:tav>
                                        <p:tav tm="100000">
                                          <p:val>
                                            <p:strVal val="#ppt_w"/>
                                          </p:val>
                                        </p:tav>
                                      </p:tavLst>
                                    </p:anim>
                                    <p:anim calcmode="lin" valueType="num">
                                      <p:cBhvr>
                                        <p:cTn id="49" dur="400" fill="hold"/>
                                        <p:tgtEl>
                                          <p:spTgt spid="28683"/>
                                        </p:tgtEl>
                                        <p:attrNameLst>
                                          <p:attrName>ppt_h</p:attrName>
                                        </p:attrNameLst>
                                      </p:cBhvr>
                                      <p:tavLst>
                                        <p:tav tm="0">
                                          <p:val>
                                            <p:fltVal val="0"/>
                                          </p:val>
                                        </p:tav>
                                        <p:tav tm="100000">
                                          <p:val>
                                            <p:strVal val="#ppt_h"/>
                                          </p:val>
                                        </p:tav>
                                      </p:tavLst>
                                    </p:anim>
                                    <p:anim calcmode="lin" valueType="num">
                                      <p:cBhvr>
                                        <p:cTn id="50" dur="400" fill="hold"/>
                                        <p:tgtEl>
                                          <p:spTgt spid="28683"/>
                                        </p:tgtEl>
                                        <p:attrNameLst>
                                          <p:attrName>style.rotation</p:attrName>
                                        </p:attrNameLst>
                                      </p:cBhvr>
                                      <p:tavLst>
                                        <p:tav tm="0">
                                          <p:val>
                                            <p:fltVal val="90"/>
                                          </p:val>
                                        </p:tav>
                                        <p:tav tm="100000">
                                          <p:val>
                                            <p:fltVal val="0"/>
                                          </p:val>
                                        </p:tav>
                                      </p:tavLst>
                                    </p:anim>
                                    <p:animEffect transition="in" filter="fade">
                                      <p:cBhvr>
                                        <p:cTn id="51" dur="400"/>
                                        <p:tgtEl>
                                          <p:spTgt spid="28683"/>
                                        </p:tgtEl>
                                      </p:cBhvr>
                                    </p:animEffect>
                                  </p:childTnLst>
                                </p:cTn>
                              </p:par>
                              <p:par>
                                <p:cTn id="52" presetID="31" presetClass="entr" presetSubtype="0" fill="hold" grpId="0" nodeType="withEffect">
                                  <p:stCondLst>
                                    <p:cond delay="100"/>
                                  </p:stCondLst>
                                  <p:childTnLst>
                                    <p:set>
                                      <p:cBhvr>
                                        <p:cTn id="53" dur="1" fill="hold">
                                          <p:stCondLst>
                                            <p:cond delay="0"/>
                                          </p:stCondLst>
                                        </p:cTn>
                                        <p:tgtEl>
                                          <p:spTgt spid="28684"/>
                                        </p:tgtEl>
                                        <p:attrNameLst>
                                          <p:attrName>style.visibility</p:attrName>
                                        </p:attrNameLst>
                                      </p:cBhvr>
                                      <p:to>
                                        <p:strVal val="visible"/>
                                      </p:to>
                                    </p:set>
                                    <p:anim calcmode="lin" valueType="num">
                                      <p:cBhvr>
                                        <p:cTn id="54" dur="400" fill="hold"/>
                                        <p:tgtEl>
                                          <p:spTgt spid="28684"/>
                                        </p:tgtEl>
                                        <p:attrNameLst>
                                          <p:attrName>ppt_w</p:attrName>
                                        </p:attrNameLst>
                                      </p:cBhvr>
                                      <p:tavLst>
                                        <p:tav tm="0">
                                          <p:val>
                                            <p:fltVal val="0"/>
                                          </p:val>
                                        </p:tav>
                                        <p:tav tm="100000">
                                          <p:val>
                                            <p:strVal val="#ppt_w"/>
                                          </p:val>
                                        </p:tav>
                                      </p:tavLst>
                                    </p:anim>
                                    <p:anim calcmode="lin" valueType="num">
                                      <p:cBhvr>
                                        <p:cTn id="55" dur="400" fill="hold"/>
                                        <p:tgtEl>
                                          <p:spTgt spid="28684"/>
                                        </p:tgtEl>
                                        <p:attrNameLst>
                                          <p:attrName>ppt_h</p:attrName>
                                        </p:attrNameLst>
                                      </p:cBhvr>
                                      <p:tavLst>
                                        <p:tav tm="0">
                                          <p:val>
                                            <p:fltVal val="0"/>
                                          </p:val>
                                        </p:tav>
                                        <p:tav tm="100000">
                                          <p:val>
                                            <p:strVal val="#ppt_h"/>
                                          </p:val>
                                        </p:tav>
                                      </p:tavLst>
                                    </p:anim>
                                    <p:anim calcmode="lin" valueType="num">
                                      <p:cBhvr>
                                        <p:cTn id="56" dur="400" fill="hold"/>
                                        <p:tgtEl>
                                          <p:spTgt spid="28684"/>
                                        </p:tgtEl>
                                        <p:attrNameLst>
                                          <p:attrName>style.rotation</p:attrName>
                                        </p:attrNameLst>
                                      </p:cBhvr>
                                      <p:tavLst>
                                        <p:tav tm="0">
                                          <p:val>
                                            <p:fltVal val="90"/>
                                          </p:val>
                                        </p:tav>
                                        <p:tav tm="100000">
                                          <p:val>
                                            <p:fltVal val="0"/>
                                          </p:val>
                                        </p:tav>
                                      </p:tavLst>
                                    </p:anim>
                                    <p:animEffect transition="in" filter="fade">
                                      <p:cBhvr>
                                        <p:cTn id="57" dur="400"/>
                                        <p:tgtEl>
                                          <p:spTgt spid="28684"/>
                                        </p:tgtEl>
                                      </p:cBhvr>
                                    </p:animEffect>
                                  </p:childTnLst>
                                </p:cTn>
                              </p:par>
                              <p:par>
                                <p:cTn id="58" presetID="31" presetClass="entr" presetSubtype="0" fill="hold" grpId="0" nodeType="withEffect">
                                  <p:stCondLst>
                                    <p:cond delay="20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400" fill="hold"/>
                                        <p:tgtEl>
                                          <p:spTgt spid="28685"/>
                                        </p:tgtEl>
                                        <p:attrNameLst>
                                          <p:attrName>ppt_w</p:attrName>
                                        </p:attrNameLst>
                                      </p:cBhvr>
                                      <p:tavLst>
                                        <p:tav tm="0">
                                          <p:val>
                                            <p:fltVal val="0"/>
                                          </p:val>
                                        </p:tav>
                                        <p:tav tm="100000">
                                          <p:val>
                                            <p:strVal val="#ppt_w"/>
                                          </p:val>
                                        </p:tav>
                                      </p:tavLst>
                                    </p:anim>
                                    <p:anim calcmode="lin" valueType="num">
                                      <p:cBhvr>
                                        <p:cTn id="61" dur="400" fill="hold"/>
                                        <p:tgtEl>
                                          <p:spTgt spid="28685"/>
                                        </p:tgtEl>
                                        <p:attrNameLst>
                                          <p:attrName>ppt_h</p:attrName>
                                        </p:attrNameLst>
                                      </p:cBhvr>
                                      <p:tavLst>
                                        <p:tav tm="0">
                                          <p:val>
                                            <p:fltVal val="0"/>
                                          </p:val>
                                        </p:tav>
                                        <p:tav tm="100000">
                                          <p:val>
                                            <p:strVal val="#ppt_h"/>
                                          </p:val>
                                        </p:tav>
                                      </p:tavLst>
                                    </p:anim>
                                    <p:anim calcmode="lin" valueType="num">
                                      <p:cBhvr>
                                        <p:cTn id="62" dur="400" fill="hold"/>
                                        <p:tgtEl>
                                          <p:spTgt spid="28685"/>
                                        </p:tgtEl>
                                        <p:attrNameLst>
                                          <p:attrName>style.rotation</p:attrName>
                                        </p:attrNameLst>
                                      </p:cBhvr>
                                      <p:tavLst>
                                        <p:tav tm="0">
                                          <p:val>
                                            <p:fltVal val="90"/>
                                          </p:val>
                                        </p:tav>
                                        <p:tav tm="100000">
                                          <p:val>
                                            <p:fltVal val="0"/>
                                          </p:val>
                                        </p:tav>
                                      </p:tavLst>
                                    </p:anim>
                                    <p:animEffect transition="in" filter="fade">
                                      <p:cBhvr>
                                        <p:cTn id="63" dur="400"/>
                                        <p:tgtEl>
                                          <p:spTgt spid="28685"/>
                                        </p:tgtEl>
                                      </p:cBhvr>
                                    </p:animEffect>
                                  </p:childTnLst>
                                </p:cTn>
                              </p:par>
                            </p:childTnLst>
                          </p:cTn>
                        </p:par>
                        <p:par>
                          <p:cTn id="64" fill="hold">
                            <p:stCondLst>
                              <p:cond delay="2480"/>
                            </p:stCondLst>
                            <p:childTnLst>
                              <p:par>
                                <p:cTn id="65" presetID="1" presetClass="entr" presetSubtype="0" fill="hold" nodeType="afterEffect">
                                  <p:stCondLst>
                                    <p:cond delay="0"/>
                                  </p:stCondLst>
                                  <p:childTnLst>
                                    <p:set>
                                      <p:cBhvr>
                                        <p:cTn id="66" dur="1" fill="hold">
                                          <p:stCondLst>
                                            <p:cond delay="0"/>
                                          </p:stCondLst>
                                        </p:cTn>
                                        <p:tgtEl>
                                          <p:spTgt spid="28687"/>
                                        </p:tgtEl>
                                        <p:attrNameLst>
                                          <p:attrName>style.visibility</p:attrName>
                                        </p:attrNameLst>
                                      </p:cBhvr>
                                      <p:to>
                                        <p:strVal val="visible"/>
                                      </p:to>
                                    </p:set>
                                  </p:childTnLst>
                                </p:cTn>
                              </p:par>
                              <p:par>
                                <p:cTn id="67" presetID="35" presetClass="path" presetSubtype="0" accel="50000" decel="50000" fill="hold" nodeType="withEffect">
                                  <p:stCondLst>
                                    <p:cond delay="0"/>
                                  </p:stCondLst>
                                  <p:childTnLst>
                                    <p:animMotion origin="layout" path="M 1.94444E-6 4.07031E-7 L 0.39132 0.09806 " pathEditMode="relative" rAng="0" ptsTypes="AA">
                                      <p:cBhvr>
                                        <p:cTn id="68" dur="500" spd="-99900" fill="hold"/>
                                        <p:tgtEl>
                                          <p:spTgt spid="28687"/>
                                        </p:tgtEl>
                                        <p:attrNameLst>
                                          <p:attrName>ppt_x</p:attrName>
                                          <p:attrName>ppt_y</p:attrName>
                                        </p:attrNameLst>
                                      </p:cBhvr>
                                      <p:rCtr x="19600" y="4900"/>
                                    </p:animMotion>
                                  </p:childTnLst>
                                </p:cTn>
                              </p:par>
                              <p:par>
                                <p:cTn id="69" presetID="1" presetClass="entr" presetSubtype="0" fill="hold" nodeType="withEffect">
                                  <p:stCondLst>
                                    <p:cond delay="0"/>
                                  </p:stCondLst>
                                  <p:childTnLst>
                                    <p:set>
                                      <p:cBhvr>
                                        <p:cTn id="70" dur="1" fill="hold">
                                          <p:stCondLst>
                                            <p:cond delay="0"/>
                                          </p:stCondLst>
                                        </p:cTn>
                                        <p:tgtEl>
                                          <p:spTgt spid="28688"/>
                                        </p:tgtEl>
                                        <p:attrNameLst>
                                          <p:attrName>style.visibility</p:attrName>
                                        </p:attrNameLst>
                                      </p:cBhvr>
                                      <p:to>
                                        <p:strVal val="visible"/>
                                      </p:to>
                                    </p:set>
                                  </p:childTnLst>
                                </p:cTn>
                              </p:par>
                              <p:par>
                                <p:cTn id="71" presetID="35" presetClass="path" presetSubtype="0" accel="50000" decel="50000" fill="hold" nodeType="withEffect">
                                  <p:stCondLst>
                                    <p:cond delay="0"/>
                                  </p:stCondLst>
                                  <p:childTnLst>
                                    <p:animMotion origin="layout" path="M -1.94444E-6 -2.22222E-6 L -0.38194 -0.11227 " pathEditMode="relative" rAng="0" ptsTypes="AA">
                                      <p:cBhvr>
                                        <p:cTn id="72" dur="500" spd="-99900" fill="hold"/>
                                        <p:tgtEl>
                                          <p:spTgt spid="28688"/>
                                        </p:tgtEl>
                                        <p:attrNameLst>
                                          <p:attrName>ppt_x</p:attrName>
                                          <p:attrName>ppt_y</p:attrName>
                                        </p:attrNameLst>
                                      </p:cBhvr>
                                      <p:rCtr x="-19000" y="-5500"/>
                                    </p:animMotion>
                                  </p:childTnLst>
                                </p:cTn>
                              </p:par>
                              <p:par>
                                <p:cTn id="73" presetID="10" presetClass="entr" presetSubtype="0" fill="hold" grpId="0" nodeType="withEffect">
                                  <p:stCondLst>
                                    <p:cond delay="0"/>
                                  </p:stCondLst>
                                  <p:childTnLst>
                                    <p:set>
                                      <p:cBhvr>
                                        <p:cTn id="74" dur="1" fill="hold">
                                          <p:stCondLst>
                                            <p:cond delay="0"/>
                                          </p:stCondLst>
                                        </p:cTn>
                                        <p:tgtEl>
                                          <p:spTgt spid="28676"/>
                                        </p:tgtEl>
                                        <p:attrNameLst>
                                          <p:attrName>style.visibility</p:attrName>
                                        </p:attrNameLst>
                                      </p:cBhvr>
                                      <p:to>
                                        <p:strVal val="visible"/>
                                      </p:to>
                                    </p:set>
                                    <p:anim calcmode="lin" valueType="num">
                                      <p:cBhvr>
                                        <p:cTn id="75" dur="500" fill="hold"/>
                                        <p:tgtEl>
                                          <p:spTgt spid="28676"/>
                                        </p:tgtEl>
                                        <p:attrNameLst>
                                          <p:attrName>ppt_w</p:attrName>
                                        </p:attrNameLst>
                                      </p:cBhvr>
                                      <p:tavLst>
                                        <p:tav tm="0">
                                          <p:val>
                                            <p:fltVal val="0"/>
                                          </p:val>
                                        </p:tav>
                                        <p:tav tm="100000">
                                          <p:val>
                                            <p:strVal val="#ppt_w"/>
                                          </p:val>
                                        </p:tav>
                                      </p:tavLst>
                                    </p:anim>
                                    <p:anim calcmode="lin" valueType="num">
                                      <p:cBhvr>
                                        <p:cTn id="76" dur="500" fill="hold"/>
                                        <p:tgtEl>
                                          <p:spTgt spid="28676"/>
                                        </p:tgtEl>
                                        <p:attrNameLst>
                                          <p:attrName>ppt_h</p:attrName>
                                        </p:attrNameLst>
                                      </p:cBhvr>
                                      <p:tavLst>
                                        <p:tav tm="0">
                                          <p:val>
                                            <p:fltVal val="0"/>
                                          </p:val>
                                        </p:tav>
                                        <p:tav tm="100000">
                                          <p:val>
                                            <p:strVal val="#ppt_h"/>
                                          </p:val>
                                        </p:tav>
                                      </p:tavLst>
                                    </p:anim>
                                    <p:animEffect transition="in" filter="fade">
                                      <p:cBhvr>
                                        <p:cTn id="77" dur="500"/>
                                        <p:tgtEl>
                                          <p:spTgt spid="28676"/>
                                        </p:tgtEl>
                                      </p:cBhvr>
                                    </p:animEffect>
                                  </p:childTnLst>
                                </p:cTn>
                              </p:par>
                            </p:childTnLst>
                          </p:cTn>
                        </p:par>
                        <p:par>
                          <p:cTn id="78" fill="hold">
                            <p:stCondLst>
                              <p:cond delay="2480"/>
                            </p:stCondLst>
                            <p:childTnLst>
                              <p:par>
                                <p:cTn id="79" presetID="22" presetClass="entr" presetSubtype="1" fill="hold" nodeType="afterEffect">
                                  <p:stCondLst>
                                    <p:cond delay="0"/>
                                  </p:stCondLst>
                                  <p:childTnLst>
                                    <p:set>
                                      <p:cBhvr>
                                        <p:cTn id="80" dur="1" fill="hold">
                                          <p:stCondLst>
                                            <p:cond delay="0"/>
                                          </p:stCondLst>
                                        </p:cTn>
                                        <p:tgtEl>
                                          <p:spTgt spid="28686">
                                            <p:txEl>
                                              <p:pRg st="0" end="0"/>
                                            </p:txEl>
                                          </p:spTgt>
                                        </p:tgtEl>
                                        <p:attrNameLst>
                                          <p:attrName>style.visibility</p:attrName>
                                        </p:attrNameLst>
                                      </p:cBhvr>
                                      <p:to>
                                        <p:strVal val="visible"/>
                                      </p:to>
                                    </p:set>
                                    <p:animEffect transition="in" filter="wipe(up)">
                                      <p:cBhvr>
                                        <p:cTn id="81" dur="500"/>
                                        <p:tgtEl>
                                          <p:spTgt spid="28686">
                                            <p:txEl>
                                              <p:pRg st="0" end="0"/>
                                            </p:txEl>
                                          </p:spTgt>
                                        </p:tgtEl>
                                      </p:cBhvr>
                                    </p:animEffect>
                                  </p:childTnLst>
                                </p:cTn>
                              </p:par>
                              <p:par>
                                <p:cTn id="82" presetID="22" presetClass="entr" presetSubtype="1" fill="hold" nodeType="withEffect">
                                  <p:stCondLst>
                                    <p:cond delay="0"/>
                                  </p:stCondLst>
                                  <p:childTnLst>
                                    <p:set>
                                      <p:cBhvr>
                                        <p:cTn id="83" dur="1" fill="hold">
                                          <p:stCondLst>
                                            <p:cond delay="0"/>
                                          </p:stCondLst>
                                        </p:cTn>
                                        <p:tgtEl>
                                          <p:spTgt spid="28686">
                                            <p:txEl>
                                              <p:pRg st="1" end="1"/>
                                            </p:txEl>
                                          </p:spTgt>
                                        </p:tgtEl>
                                        <p:attrNameLst>
                                          <p:attrName>style.visibility</p:attrName>
                                        </p:attrNameLst>
                                      </p:cBhvr>
                                      <p:to>
                                        <p:strVal val="visible"/>
                                      </p:to>
                                    </p:set>
                                    <p:animEffect transition="in" filter="wipe(up)">
                                      <p:cBhvr>
                                        <p:cTn id="84" dur="500"/>
                                        <p:tgtEl>
                                          <p:spTgt spid="286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6" grpId="0" animBg="1"/>
      <p:bldP spid="28683" grpId="0"/>
      <p:bldP spid="28684" grpId="0"/>
      <p:bldP spid="286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4.3 </a:t>
            </a:r>
            <a:r>
              <a:rPr lang="zh-CN" altLang="en-US" sz="3000" b="1" dirty="0">
                <a:solidFill>
                  <a:schemeClr val="accent1"/>
                </a:solidFill>
                <a:latin typeface="微软雅黑" panose="020B0503020204020204" pitchFamily="34" charset="-122"/>
                <a:ea typeface="微软雅黑" panose="020B0503020204020204" pitchFamily="34" charset="-122"/>
              </a:rPr>
              <a:t>应用前景</a:t>
            </a:r>
          </a:p>
        </p:txBody>
      </p:sp>
      <p:sp>
        <p:nvSpPr>
          <p:cNvPr id="2969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9700" name="Rectangle 18"/>
          <p:cNvSpPr/>
          <p:nvPr/>
        </p:nvSpPr>
        <p:spPr>
          <a:xfrm>
            <a:off x="7178675" y="995363"/>
            <a:ext cx="4319588" cy="5370512"/>
          </a:xfrm>
          <a:prstGeom prst="rect">
            <a:avLst/>
          </a:prstGeom>
          <a:blipFill rotWithShape="1">
            <a:blip r:embed="rId2"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1" name="Rectangle 15"/>
          <p:cNvSpPr/>
          <p:nvPr/>
        </p:nvSpPr>
        <p:spPr>
          <a:xfrm>
            <a:off x="1036638" y="5030788"/>
            <a:ext cx="5853112" cy="1366837"/>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2" name="Rectangle 11"/>
          <p:cNvSpPr/>
          <p:nvPr/>
        </p:nvSpPr>
        <p:spPr>
          <a:xfrm>
            <a:off x="1036638" y="3152775"/>
            <a:ext cx="5853112" cy="1366838"/>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3" name="Rectangle 8"/>
          <p:cNvSpPr/>
          <p:nvPr/>
        </p:nvSpPr>
        <p:spPr>
          <a:xfrm>
            <a:off x="1036638" y="977900"/>
            <a:ext cx="5853112" cy="1779588"/>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4" name="Freeform 6"/>
          <p:cNvSpPr/>
          <p:nvPr/>
        </p:nvSpPr>
        <p:spPr>
          <a:xfrm>
            <a:off x="954088" y="2978150"/>
            <a:ext cx="82550"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5" name="Freeform 7"/>
          <p:cNvSpPr/>
          <p:nvPr/>
        </p:nvSpPr>
        <p:spPr>
          <a:xfrm>
            <a:off x="954088" y="823913"/>
            <a:ext cx="82550" cy="469900"/>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6" name="Freeform 9"/>
          <p:cNvSpPr/>
          <p:nvPr/>
        </p:nvSpPr>
        <p:spPr>
          <a:xfrm>
            <a:off x="954088" y="823913"/>
            <a:ext cx="2062162" cy="363537"/>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547" h="366">
                <a:moveTo>
                  <a:pt x="0" y="0"/>
                </a:moveTo>
                <a:lnTo>
                  <a:pt x="2547" y="0"/>
                </a:lnTo>
                <a:lnTo>
                  <a:pt x="2400" y="185"/>
                </a:lnTo>
                <a:lnTo>
                  <a:pt x="2547" y="366"/>
                </a:lnTo>
                <a:lnTo>
                  <a:pt x="0" y="366"/>
                </a:lnTo>
                <a:lnTo>
                  <a:pt x="0" y="0"/>
                </a:lnTo>
                <a:close/>
              </a:path>
            </a:pathLst>
          </a:custGeom>
          <a:solidFill>
            <a:srgbClr val="113E6A"/>
          </a:solidFill>
          <a:ln w="9525">
            <a:noFill/>
          </a:ln>
        </p:spPr>
        <p:txBody>
          <a:bodyPr/>
          <a:lstStyle/>
          <a:p>
            <a:endParaRPr lang="zh-CN" altLang="en-US"/>
          </a:p>
        </p:txBody>
      </p:sp>
      <p:sp>
        <p:nvSpPr>
          <p:cNvPr id="29707" name="Freeform 12"/>
          <p:cNvSpPr/>
          <p:nvPr/>
        </p:nvSpPr>
        <p:spPr>
          <a:xfrm>
            <a:off x="954088" y="2978150"/>
            <a:ext cx="2144712"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a:p>
        </p:txBody>
      </p:sp>
      <p:sp>
        <p:nvSpPr>
          <p:cNvPr id="29708" name="Freeform 14"/>
          <p:cNvSpPr/>
          <p:nvPr/>
        </p:nvSpPr>
        <p:spPr>
          <a:xfrm>
            <a:off x="954088" y="4876800"/>
            <a:ext cx="82550"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9" name="Freeform 16"/>
          <p:cNvSpPr/>
          <p:nvPr/>
        </p:nvSpPr>
        <p:spPr>
          <a:xfrm>
            <a:off x="954088" y="4876800"/>
            <a:ext cx="2144712"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a:p>
        </p:txBody>
      </p:sp>
      <p:sp>
        <p:nvSpPr>
          <p:cNvPr id="29710" name="TextBox 15"/>
          <p:cNvSpPr txBox="1"/>
          <p:nvPr/>
        </p:nvSpPr>
        <p:spPr>
          <a:xfrm>
            <a:off x="1169988" y="796925"/>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应用前景一</a:t>
            </a:r>
          </a:p>
        </p:txBody>
      </p:sp>
      <p:sp>
        <p:nvSpPr>
          <p:cNvPr id="29711" name="TextBox 16"/>
          <p:cNvSpPr txBox="1"/>
          <p:nvPr/>
        </p:nvSpPr>
        <p:spPr>
          <a:xfrm>
            <a:off x="1169988" y="2952750"/>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应用前景二</a:t>
            </a:r>
          </a:p>
        </p:txBody>
      </p:sp>
      <p:sp>
        <p:nvSpPr>
          <p:cNvPr id="29712" name="TextBox 17"/>
          <p:cNvSpPr txBox="1"/>
          <p:nvPr/>
        </p:nvSpPr>
        <p:spPr>
          <a:xfrm>
            <a:off x="1169988" y="4868863"/>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应用前景三</a:t>
            </a:r>
          </a:p>
        </p:txBody>
      </p:sp>
      <p:sp>
        <p:nvSpPr>
          <p:cNvPr id="29713" name="TextBox 18"/>
          <p:cNvSpPr txBox="1"/>
          <p:nvPr/>
        </p:nvSpPr>
        <p:spPr>
          <a:xfrm>
            <a:off x="1228725" y="1293813"/>
            <a:ext cx="5302250"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a:t>
            </a:r>
          </a:p>
        </p:txBody>
      </p:sp>
      <p:sp>
        <p:nvSpPr>
          <p:cNvPr id="29714" name="TextBox 19"/>
          <p:cNvSpPr txBox="1"/>
          <p:nvPr/>
        </p:nvSpPr>
        <p:spPr>
          <a:xfrm>
            <a:off x="1228725" y="3441700"/>
            <a:ext cx="5302250"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a:t>
            </a:r>
          </a:p>
        </p:txBody>
      </p:sp>
      <p:sp>
        <p:nvSpPr>
          <p:cNvPr id="29715" name="TextBox 20"/>
          <p:cNvSpPr txBox="1"/>
          <p:nvPr/>
        </p:nvSpPr>
        <p:spPr>
          <a:xfrm>
            <a:off x="1228725" y="5324475"/>
            <a:ext cx="5302250" cy="646331"/>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亮亮图文旗舰店</a:t>
            </a:r>
          </a:p>
          <a:p>
            <a:r>
              <a:rPr lang="en-US" altLang="zh-CN" dirty="0">
                <a:solidFill>
                  <a:schemeClr val="accent1"/>
                </a:solidFill>
                <a:latin typeface="微软雅黑" panose="020B0503020204020204" pitchFamily="34" charset="-122"/>
                <a:ea typeface="微软雅黑" panose="020B0503020204020204" pitchFamily="34" charset="-122"/>
              </a:rPr>
              <a:t>https://liangliangtuwen.tmall.com</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p:stCondLst>
                              <p:cond delay="98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p:stCondLst>
                              <p:cond delay="1480"/>
                            </p:stCondLst>
                            <p:childTnLst>
                              <p:par>
                                <p:cTn id="33" presetID="22" presetClass="entr" presetSubtype="2" fill="hold"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p:stCondLst>
                              <p:cond delay="1980"/>
                            </p:stCondLst>
                            <p:childTnLst>
                              <p:par>
                                <p:cTn id="37" presetID="22" presetClass="entr" presetSubtype="8" fill="hold"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p:stCondLst>
                              <p:cond delay="248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p:stCondLst>
                              <p:cond delay="298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p:stCondLst>
                              <p:cond delay="3480"/>
                            </p:stCondLst>
                            <p:childTnLst>
                              <p:par>
                                <p:cTn id="52" presetID="22" presetClass="entr" presetSubtype="2" fill="hold"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p:stCondLst>
                              <p:cond delay="3980"/>
                            </p:stCondLst>
                            <p:childTnLst>
                              <p:par>
                                <p:cTn id="56" presetID="22" presetClass="entr" presetSubtype="8" fill="hold"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p:stCondLst>
                              <p:cond delay="448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p:stCondLst>
                              <p:cond delay="498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p:stCondLst>
                              <p:cond delay="5480"/>
                            </p:stCondLst>
                            <p:childTnLst>
                              <p:par>
                                <p:cTn id="71" presetID="22" presetClass="entr" presetSubtype="2" fill="hold"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p:stCondLst>
                              <p:cond delay="5980"/>
                            </p:stCondLst>
                            <p:childTnLst>
                              <p:par>
                                <p:cTn id="75" presetID="22" presetClass="entr" presetSubtype="8" fill="hold"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p:stCondLst>
                              <p:cond delay="648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p:stCondLst>
                              <p:cond delay="698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p:stCondLst>
                              <p:cond delay="7480"/>
                            </p:stCondLst>
                            <p:childTnLst>
                              <p:par>
                                <p:cTn id="90" presetID="42" presetClass="entr" presetSubtype="0" fill="hold" grpId="0" nodeType="afterEffect">
                                  <p:stCondLst>
                                    <p:cond delay="0"/>
                                  </p:stCondLst>
                                  <p:childTnLst>
                                    <p:set>
                                      <p:cBhvr>
                                        <p:cTn id="91" dur="1" fill="hold">
                                          <p:stCondLst>
                                            <p:cond delay="0"/>
                                          </p:stCondLst>
                                        </p:cTn>
                                        <p:tgtEl>
                                          <p:spTgt spid="29700"/>
                                        </p:tgtEl>
                                        <p:attrNameLst>
                                          <p:attrName>style.visibility</p:attrName>
                                        </p:attrNameLst>
                                      </p:cBhvr>
                                      <p:to>
                                        <p:strVal val="visible"/>
                                      </p:to>
                                    </p:set>
                                    <p:animEffect transition="in" filter="fade">
                                      <p:cBhvr>
                                        <p:cTn id="92" dur="500"/>
                                        <p:tgtEl>
                                          <p:spTgt spid="29700"/>
                                        </p:tgtEl>
                                      </p:cBhvr>
                                    </p:animEffect>
                                    <p:anim calcmode="lin" valueType="num">
                                      <p:cBhvr>
                                        <p:cTn id="93" dur="500" fill="hold"/>
                                        <p:tgtEl>
                                          <p:spTgt spid="29700"/>
                                        </p:tgtEl>
                                        <p:attrNameLst>
                                          <p:attrName>ppt_x</p:attrName>
                                        </p:attrNameLst>
                                      </p:cBhvr>
                                      <p:tavLst>
                                        <p:tav tm="0">
                                          <p:val>
                                            <p:strVal val="#ppt_x"/>
                                          </p:val>
                                        </p:tav>
                                        <p:tav tm="100000">
                                          <p:val>
                                            <p:strVal val="#ppt_x"/>
                                          </p:val>
                                        </p:tav>
                                      </p:tavLst>
                                    </p:anim>
                                    <p:anim calcmode="lin" valueType="num">
                                      <p:cBhvr>
                                        <p:cTn id="94" dur="5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animBg="1"/>
      <p:bldP spid="29701" grpId="0" animBg="1"/>
      <p:bldP spid="29702" grpId="0" animBg="1"/>
      <p:bldP spid="29703" grpId="0" animBg="1"/>
      <p:bldP spid="29710" grpId="0"/>
      <p:bldP spid="29711" grpId="0"/>
      <p:bldP spid="29712" grpId="0"/>
      <p:bldP spid="29713" grpId="0"/>
      <p:bldP spid="29714" grpId="0"/>
      <p:bldP spid="2971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3072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30723"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30724" name="TextBox 77"/>
          <p:cNvSpPr txBox="1"/>
          <p:nvPr/>
        </p:nvSpPr>
        <p:spPr>
          <a:xfrm>
            <a:off x="4602163" y="2852738"/>
            <a:ext cx="3168650" cy="1446212"/>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相关建议和结论</a:t>
            </a:r>
          </a:p>
        </p:txBody>
      </p:sp>
      <p:sp>
        <p:nvSpPr>
          <p:cNvPr id="30725"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5</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a:xfrm>
            <a:off x="5376863" y="850900"/>
            <a:ext cx="1511300" cy="12779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113E6A"/>
          </a:solidFill>
          <a:ln w="9525">
            <a:noFill/>
          </a:ln>
        </p:spPr>
        <p:txBody>
          <a:bodyPr/>
          <a:lstStyle/>
          <a:p>
            <a:endParaRPr lang="zh-CN" altLang="en-US"/>
          </a:p>
        </p:txBody>
      </p:sp>
      <p:sp>
        <p:nvSpPr>
          <p:cNvPr id="30727" name="Oval 39"/>
          <p:cNvSpPr>
            <a:spLocks noChangeAspect="1"/>
          </p:cNvSpPr>
          <p:nvPr/>
        </p:nvSpPr>
        <p:spPr>
          <a:xfrm>
            <a:off x="3252788" y="539273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28" name="Oval 40"/>
          <p:cNvSpPr>
            <a:spLocks noChangeAspect="1"/>
          </p:cNvSpPr>
          <p:nvPr/>
        </p:nvSpPr>
        <p:spPr>
          <a:xfrm>
            <a:off x="3252788" y="5829300"/>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29" name="Oval 41"/>
          <p:cNvSpPr>
            <a:spLocks noChangeAspect="1"/>
          </p:cNvSpPr>
          <p:nvPr/>
        </p:nvSpPr>
        <p:spPr>
          <a:xfrm>
            <a:off x="3252788" y="6288088"/>
            <a:ext cx="173037" cy="157162"/>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30" name="Oval 42"/>
          <p:cNvSpPr>
            <a:spLocks noChangeAspect="1"/>
          </p:cNvSpPr>
          <p:nvPr/>
        </p:nvSpPr>
        <p:spPr>
          <a:xfrm>
            <a:off x="7029450" y="5392738"/>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31" name="TextBox 22"/>
          <p:cNvSpPr txBox="1"/>
          <p:nvPr/>
        </p:nvSpPr>
        <p:spPr>
          <a:xfrm>
            <a:off x="3402013" y="524033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主要问分析</a:t>
            </a:r>
          </a:p>
        </p:txBody>
      </p:sp>
      <p:sp>
        <p:nvSpPr>
          <p:cNvPr id="30732" name="TextBox 23"/>
          <p:cNvSpPr txBox="1"/>
          <p:nvPr/>
        </p:nvSpPr>
        <p:spPr>
          <a:xfrm>
            <a:off x="3402013" y="5676900"/>
            <a:ext cx="2859087"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问题评估</a:t>
            </a:r>
          </a:p>
        </p:txBody>
      </p:sp>
      <p:sp>
        <p:nvSpPr>
          <p:cNvPr id="30733" name="TextBox 24"/>
          <p:cNvSpPr txBox="1"/>
          <p:nvPr/>
        </p:nvSpPr>
        <p:spPr>
          <a:xfrm>
            <a:off x="3402013" y="613568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相关建议</a:t>
            </a:r>
          </a:p>
        </p:txBody>
      </p:sp>
      <p:sp>
        <p:nvSpPr>
          <p:cNvPr id="30734" name="Oval 42"/>
          <p:cNvSpPr>
            <a:spLocks noChangeAspect="1"/>
          </p:cNvSpPr>
          <p:nvPr/>
        </p:nvSpPr>
        <p:spPr>
          <a:xfrm>
            <a:off x="7029450" y="5829300"/>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35" name="TextBox 26"/>
          <p:cNvSpPr txBox="1"/>
          <p:nvPr/>
        </p:nvSpPr>
        <p:spPr>
          <a:xfrm>
            <a:off x="7178675" y="5240338"/>
            <a:ext cx="2665413"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论文总结</a:t>
            </a:r>
          </a:p>
        </p:txBody>
      </p:sp>
      <p:sp>
        <p:nvSpPr>
          <p:cNvPr id="30736" name="TextBox 27"/>
          <p:cNvSpPr txBox="1"/>
          <p:nvPr/>
        </p:nvSpPr>
        <p:spPr>
          <a:xfrm>
            <a:off x="7178675" y="5676900"/>
            <a:ext cx="2665413"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亮点与不足</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30727"/>
                                        </p:tgtEl>
                                        <p:attrNameLst>
                                          <p:attrName>style.visibility</p:attrName>
                                        </p:attrNameLst>
                                      </p:cBhvr>
                                      <p:to>
                                        <p:strVal val="visible"/>
                                      </p:to>
                                    </p:set>
                                    <p:anim calcmode="lin" valueType="num">
                                      <p:cBhvr additive="base">
                                        <p:cTn id="29" dur="500" fill="hold"/>
                                        <p:tgtEl>
                                          <p:spTgt spid="30727"/>
                                        </p:tgtEl>
                                        <p:attrNameLst>
                                          <p:attrName>ppt_x</p:attrName>
                                        </p:attrNameLst>
                                      </p:cBhvr>
                                      <p:tavLst>
                                        <p:tav tm="0">
                                          <p:val>
                                            <p:strVal val="0-#ppt_w/2"/>
                                          </p:val>
                                        </p:tav>
                                        <p:tav tm="100000">
                                          <p:val>
                                            <p:strVal val="#ppt_x"/>
                                          </p:val>
                                        </p:tav>
                                      </p:tavLst>
                                    </p:anim>
                                    <p:anim calcmode="lin" valueType="num">
                                      <p:cBhvr additive="base">
                                        <p:cTn id="30" dur="500" fill="hold"/>
                                        <p:tgtEl>
                                          <p:spTgt spid="3072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30728"/>
                                        </p:tgtEl>
                                        <p:attrNameLst>
                                          <p:attrName>style.visibility</p:attrName>
                                        </p:attrNameLst>
                                      </p:cBhvr>
                                      <p:to>
                                        <p:strVal val="visible"/>
                                      </p:to>
                                    </p:set>
                                    <p:anim calcmode="lin" valueType="num">
                                      <p:cBhvr additive="base">
                                        <p:cTn id="33" dur="500" fill="hold"/>
                                        <p:tgtEl>
                                          <p:spTgt spid="30728"/>
                                        </p:tgtEl>
                                        <p:attrNameLst>
                                          <p:attrName>ppt_x</p:attrName>
                                        </p:attrNameLst>
                                      </p:cBhvr>
                                      <p:tavLst>
                                        <p:tav tm="0">
                                          <p:val>
                                            <p:strVal val="0-#ppt_w/2"/>
                                          </p:val>
                                        </p:tav>
                                        <p:tav tm="100000">
                                          <p:val>
                                            <p:strVal val="#ppt_x"/>
                                          </p:val>
                                        </p:tav>
                                      </p:tavLst>
                                    </p:anim>
                                    <p:anim calcmode="lin" valueType="num">
                                      <p:cBhvr additive="base">
                                        <p:cTn id="34" dur="500" fill="hold"/>
                                        <p:tgtEl>
                                          <p:spTgt spid="3072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30729"/>
                                        </p:tgtEl>
                                        <p:attrNameLst>
                                          <p:attrName>style.visibility</p:attrName>
                                        </p:attrNameLst>
                                      </p:cBhvr>
                                      <p:to>
                                        <p:strVal val="visible"/>
                                      </p:to>
                                    </p:set>
                                    <p:anim calcmode="lin" valueType="num">
                                      <p:cBhvr additive="base">
                                        <p:cTn id="37" dur="500" fill="hold"/>
                                        <p:tgtEl>
                                          <p:spTgt spid="30729"/>
                                        </p:tgtEl>
                                        <p:attrNameLst>
                                          <p:attrName>ppt_x</p:attrName>
                                        </p:attrNameLst>
                                      </p:cBhvr>
                                      <p:tavLst>
                                        <p:tav tm="0">
                                          <p:val>
                                            <p:strVal val="0-#ppt_w/2"/>
                                          </p:val>
                                        </p:tav>
                                        <p:tav tm="100000">
                                          <p:val>
                                            <p:strVal val="#ppt_x"/>
                                          </p:val>
                                        </p:tav>
                                      </p:tavLst>
                                    </p:anim>
                                    <p:anim calcmode="lin" valueType="num">
                                      <p:cBhvr additive="base">
                                        <p:cTn id="38" dur="500" fill="hold"/>
                                        <p:tgtEl>
                                          <p:spTgt spid="3072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30730"/>
                                        </p:tgtEl>
                                        <p:attrNameLst>
                                          <p:attrName>style.visibility</p:attrName>
                                        </p:attrNameLst>
                                      </p:cBhvr>
                                      <p:to>
                                        <p:strVal val="visible"/>
                                      </p:to>
                                    </p:set>
                                    <p:anim calcmode="lin" valueType="num">
                                      <p:cBhvr additive="base">
                                        <p:cTn id="41" dur="500" fill="hold"/>
                                        <p:tgtEl>
                                          <p:spTgt spid="30730"/>
                                        </p:tgtEl>
                                        <p:attrNameLst>
                                          <p:attrName>ppt_x</p:attrName>
                                        </p:attrNameLst>
                                      </p:cBhvr>
                                      <p:tavLst>
                                        <p:tav tm="0">
                                          <p:val>
                                            <p:strVal val="0-#ppt_w/2"/>
                                          </p:val>
                                        </p:tav>
                                        <p:tav tm="100000">
                                          <p:val>
                                            <p:strVal val="#ppt_x"/>
                                          </p:val>
                                        </p:tav>
                                      </p:tavLst>
                                    </p:anim>
                                    <p:anim calcmode="lin" valueType="num">
                                      <p:cBhvr additive="base">
                                        <p:cTn id="42" dur="500" fill="hold"/>
                                        <p:tgtEl>
                                          <p:spTgt spid="3073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30734"/>
                                        </p:tgtEl>
                                        <p:attrNameLst>
                                          <p:attrName>style.visibility</p:attrName>
                                        </p:attrNameLst>
                                      </p:cBhvr>
                                      <p:to>
                                        <p:strVal val="visible"/>
                                      </p:to>
                                    </p:set>
                                    <p:anim calcmode="lin" valueType="num">
                                      <p:cBhvr additive="base">
                                        <p:cTn id="45" dur="500" fill="hold"/>
                                        <p:tgtEl>
                                          <p:spTgt spid="30734"/>
                                        </p:tgtEl>
                                        <p:attrNameLst>
                                          <p:attrName>ppt_x</p:attrName>
                                        </p:attrNameLst>
                                      </p:cBhvr>
                                      <p:tavLst>
                                        <p:tav tm="0">
                                          <p:val>
                                            <p:strVal val="0-#ppt_w/2"/>
                                          </p:val>
                                        </p:tav>
                                        <p:tav tm="100000">
                                          <p:val>
                                            <p:strVal val="#ppt_x"/>
                                          </p:val>
                                        </p:tav>
                                      </p:tavLst>
                                    </p:anim>
                                    <p:anim calcmode="lin" valueType="num">
                                      <p:cBhvr additive="base">
                                        <p:cTn id="46" dur="500" fill="hold"/>
                                        <p:tgtEl>
                                          <p:spTgt spid="30734"/>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30731"/>
                                        </p:tgtEl>
                                        <p:attrNameLst>
                                          <p:attrName>style.visibility</p:attrName>
                                        </p:attrNameLst>
                                      </p:cBhvr>
                                      <p:to>
                                        <p:strVal val="visible"/>
                                      </p:to>
                                    </p:set>
                                    <p:animEffect transition="in" filter="wipe(left)">
                                      <p:cBhvr>
                                        <p:cTn id="50" dur="500"/>
                                        <p:tgtEl>
                                          <p:spTgt spid="30731"/>
                                        </p:tgtEl>
                                      </p:cBhvr>
                                    </p:animEffect>
                                  </p:childTnLst>
                                </p:cTn>
                              </p:par>
                              <p:par>
                                <p:cTn id="51" presetID="22" presetClass="entr" presetSubtype="8" fill="hold" grpId="0" nodeType="withEffect">
                                  <p:stCondLst>
                                    <p:cond delay="100"/>
                                  </p:stCondLst>
                                  <p:childTnLst>
                                    <p:set>
                                      <p:cBhvr>
                                        <p:cTn id="52" dur="1" fill="hold">
                                          <p:stCondLst>
                                            <p:cond delay="0"/>
                                          </p:stCondLst>
                                        </p:cTn>
                                        <p:tgtEl>
                                          <p:spTgt spid="30732"/>
                                        </p:tgtEl>
                                        <p:attrNameLst>
                                          <p:attrName>style.visibility</p:attrName>
                                        </p:attrNameLst>
                                      </p:cBhvr>
                                      <p:to>
                                        <p:strVal val="visible"/>
                                      </p:to>
                                    </p:set>
                                    <p:animEffect transition="in" filter="wipe(left)">
                                      <p:cBhvr>
                                        <p:cTn id="53" dur="500"/>
                                        <p:tgtEl>
                                          <p:spTgt spid="30732"/>
                                        </p:tgtEl>
                                      </p:cBhvr>
                                    </p:animEffect>
                                  </p:childTnLst>
                                </p:cTn>
                              </p:par>
                              <p:par>
                                <p:cTn id="54" presetID="22" presetClass="entr" presetSubtype="8" fill="hold" grpId="0" nodeType="withEffect">
                                  <p:stCondLst>
                                    <p:cond delay="200"/>
                                  </p:stCondLst>
                                  <p:childTnLst>
                                    <p:set>
                                      <p:cBhvr>
                                        <p:cTn id="55" dur="1" fill="hold">
                                          <p:stCondLst>
                                            <p:cond delay="0"/>
                                          </p:stCondLst>
                                        </p:cTn>
                                        <p:tgtEl>
                                          <p:spTgt spid="30733"/>
                                        </p:tgtEl>
                                        <p:attrNameLst>
                                          <p:attrName>style.visibility</p:attrName>
                                        </p:attrNameLst>
                                      </p:cBhvr>
                                      <p:to>
                                        <p:strVal val="visible"/>
                                      </p:to>
                                    </p:set>
                                    <p:animEffect transition="in" filter="wipe(left)">
                                      <p:cBhvr>
                                        <p:cTn id="56" dur="500"/>
                                        <p:tgtEl>
                                          <p:spTgt spid="30733"/>
                                        </p:tgtEl>
                                      </p:cBhvr>
                                    </p:animEffect>
                                  </p:childTnLst>
                                </p:cTn>
                              </p:par>
                              <p:par>
                                <p:cTn id="57" presetID="22" presetClass="entr" presetSubtype="8" fill="hold" grpId="0" nodeType="withEffect">
                                  <p:stCondLst>
                                    <p:cond delay="300"/>
                                  </p:stCondLst>
                                  <p:childTnLst>
                                    <p:set>
                                      <p:cBhvr>
                                        <p:cTn id="58" dur="1" fill="hold">
                                          <p:stCondLst>
                                            <p:cond delay="0"/>
                                          </p:stCondLst>
                                        </p:cTn>
                                        <p:tgtEl>
                                          <p:spTgt spid="30735"/>
                                        </p:tgtEl>
                                        <p:attrNameLst>
                                          <p:attrName>style.visibility</p:attrName>
                                        </p:attrNameLst>
                                      </p:cBhvr>
                                      <p:to>
                                        <p:strVal val="visible"/>
                                      </p:to>
                                    </p:set>
                                    <p:animEffect transition="in" filter="wipe(left)">
                                      <p:cBhvr>
                                        <p:cTn id="59" dur="500"/>
                                        <p:tgtEl>
                                          <p:spTgt spid="30735"/>
                                        </p:tgtEl>
                                      </p:cBhvr>
                                    </p:animEffect>
                                  </p:childTnLst>
                                </p:cTn>
                              </p:par>
                              <p:par>
                                <p:cTn id="60" presetID="22" presetClass="entr" presetSubtype="8" fill="hold" grpId="0" nodeType="withEffect">
                                  <p:stCondLst>
                                    <p:cond delay="400"/>
                                  </p:stCondLst>
                                  <p:childTnLst>
                                    <p:set>
                                      <p:cBhvr>
                                        <p:cTn id="61" dur="1" fill="hold">
                                          <p:stCondLst>
                                            <p:cond delay="0"/>
                                          </p:stCondLst>
                                        </p:cTn>
                                        <p:tgtEl>
                                          <p:spTgt spid="30736"/>
                                        </p:tgtEl>
                                        <p:attrNameLst>
                                          <p:attrName>style.visibility</p:attrName>
                                        </p:attrNameLst>
                                      </p:cBhvr>
                                      <p:to>
                                        <p:strVal val="visible"/>
                                      </p:to>
                                    </p:set>
                                    <p:animEffect transition="in" filter="wipe(left)">
                                      <p:cBhvr>
                                        <p:cTn id="62"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4" grpId="0"/>
      <p:bldP spid="30725" grpId="0"/>
      <p:bldP spid="30727" grpId="0" animBg="1"/>
      <p:bldP spid="30728" grpId="0" animBg="1"/>
      <p:bldP spid="30729" grpId="0" animBg="1"/>
      <p:bldP spid="30730" grpId="0" animBg="1"/>
      <p:bldP spid="30731" grpId="0"/>
      <p:bldP spid="30732" grpId="0"/>
      <p:bldP spid="30733" grpId="0"/>
      <p:bldP spid="30734" grpId="0" animBg="1"/>
      <p:bldP spid="30735" grpId="0"/>
      <p:bldP spid="307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825" y="176213"/>
            <a:ext cx="319087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5.1 </a:t>
            </a:r>
            <a:r>
              <a:rPr lang="zh-CN" altLang="en-US" sz="3000" b="1" dirty="0">
                <a:solidFill>
                  <a:schemeClr val="accent1"/>
                </a:solidFill>
                <a:latin typeface="微软雅黑" panose="020B0503020204020204" pitchFamily="34" charset="-122"/>
                <a:ea typeface="微软雅黑" panose="020B0503020204020204" pitchFamily="34" charset="-122"/>
              </a:rPr>
              <a:t>主要问题分析</a:t>
            </a:r>
          </a:p>
        </p:txBody>
      </p:sp>
      <p:sp>
        <p:nvSpPr>
          <p:cNvPr id="31747"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1748" name="TextBox 4"/>
          <p:cNvSpPr txBox="1"/>
          <p:nvPr/>
        </p:nvSpPr>
        <p:spPr>
          <a:xfrm>
            <a:off x="5654675" y="1439863"/>
            <a:ext cx="5700713"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49" name="Freeform 14"/>
          <p:cNvSpPr/>
          <p:nvPr/>
        </p:nvSpPr>
        <p:spPr>
          <a:xfrm>
            <a:off x="4306888" y="1511300"/>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0" name="TextBox 6"/>
          <p:cNvSpPr txBox="1"/>
          <p:nvPr/>
        </p:nvSpPr>
        <p:spPr>
          <a:xfrm>
            <a:off x="4384675" y="1665288"/>
            <a:ext cx="1100138"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主要问题一</a:t>
            </a:r>
          </a:p>
        </p:txBody>
      </p:sp>
      <p:sp>
        <p:nvSpPr>
          <p:cNvPr id="31751" name="TextBox 7"/>
          <p:cNvSpPr txBox="1"/>
          <p:nvPr/>
        </p:nvSpPr>
        <p:spPr>
          <a:xfrm>
            <a:off x="5654675" y="3255963"/>
            <a:ext cx="5700713" cy="922337"/>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2" name="Freeform 14"/>
          <p:cNvSpPr/>
          <p:nvPr/>
        </p:nvSpPr>
        <p:spPr>
          <a:xfrm>
            <a:off x="4306888" y="3327400"/>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3" name="TextBox 9"/>
          <p:cNvSpPr txBox="1"/>
          <p:nvPr/>
        </p:nvSpPr>
        <p:spPr>
          <a:xfrm>
            <a:off x="4384675" y="3543300"/>
            <a:ext cx="1100138"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主要问题二</a:t>
            </a:r>
          </a:p>
        </p:txBody>
      </p:sp>
      <p:sp>
        <p:nvSpPr>
          <p:cNvPr id="31754" name="TextBox 10"/>
          <p:cNvSpPr txBox="1"/>
          <p:nvPr/>
        </p:nvSpPr>
        <p:spPr>
          <a:xfrm>
            <a:off x="5654675" y="4984750"/>
            <a:ext cx="5700713"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5" name="Freeform 14"/>
          <p:cNvSpPr/>
          <p:nvPr/>
        </p:nvSpPr>
        <p:spPr>
          <a:xfrm>
            <a:off x="4306888" y="5057775"/>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6" name="TextBox 13"/>
          <p:cNvSpPr txBox="1"/>
          <p:nvPr/>
        </p:nvSpPr>
        <p:spPr>
          <a:xfrm>
            <a:off x="4384675" y="5273675"/>
            <a:ext cx="1100138"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主要问题三</a:t>
            </a:r>
          </a:p>
        </p:txBody>
      </p:sp>
      <p:pic>
        <p:nvPicPr>
          <p:cNvPr id="31757" name="Picture 2" descr="F:\快盘\商务图片\png\903642_153949082_2.png"/>
          <p:cNvPicPr>
            <a:picLocks noChangeAspect="1"/>
          </p:cNvPicPr>
          <p:nvPr/>
        </p:nvPicPr>
        <p:blipFill>
          <a:blip r:embed="rId2" cstate="print"/>
          <a:srcRect l="8713" t="11568" r="13959" b="7668"/>
          <a:stretch>
            <a:fillRect/>
          </a:stretch>
        </p:blipFill>
        <p:spPr>
          <a:xfrm>
            <a:off x="636588" y="1925638"/>
            <a:ext cx="3313112" cy="4049712"/>
          </a:xfrm>
          <a:prstGeom prst="rect">
            <a:avLst/>
          </a:prstGeom>
          <a:noFill/>
          <a:ln w="9525">
            <a:noFill/>
          </a:ln>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059"/>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p:stCondLst>
                              <p:cond delay="2059"/>
                            </p:stCondLst>
                            <p:childTnLst>
                              <p:par>
                                <p:cTn id="26" presetID="1" presetClass="entr" presetSubtype="0" fill="hold"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nodeType="withEffect">
                                  <p:stCondLst>
                                    <p:cond delay="0"/>
                                  </p:stCondLst>
                                  <p:childTnLst>
                                    <p:animMotion origin="layout" path="M 3.33333E-6 -1.50786E-6 L -0.25 0.22132 " pathEditMode="relative" rAng="0" ptsTypes="AA">
                                      <p:cBhvr>
                                        <p:cTn id="33" dur="500" spd="-99900" fill="hold"/>
                                        <p:tgtEl>
                                          <p:spTgt spid="31749"/>
                                        </p:tgtEl>
                                        <p:attrNameLst>
                                          <p:attrName>ppt_x</p:attrName>
                                          <p:attrName>ppt_y</p:attrName>
                                        </p:attrNameLst>
                                      </p:cBhvr>
                                      <p:rCtr x="-12400" y="11100"/>
                                    </p:animMotion>
                                  </p:childTnLst>
                                </p:cTn>
                              </p:par>
                              <p:par>
                                <p:cTn id="34" presetID="35" presetClass="path" presetSubtype="0" accel="50000" fill="hold" nodeType="withEffect">
                                  <p:stCondLst>
                                    <p:cond delay="0"/>
                                  </p:stCondLst>
                                  <p:childTnLst>
                                    <p:animMotion origin="layout" path="M 0 0 L -0.25 0 E" pathEditMode="relative" ptsTypes="">
                                      <p:cBhvr>
                                        <p:cTn id="35" dur="500" spd="-99900" fill="hold"/>
                                        <p:tgtEl>
                                          <p:spTgt spid="31752"/>
                                        </p:tgtEl>
                                        <p:attrNameLst>
                                          <p:attrName>ppt_x</p:attrName>
                                          <p:attrName>ppt_y</p:attrName>
                                        </p:attrNameLst>
                                      </p:cBhvr>
                                    </p:animMotion>
                                  </p:childTnLst>
                                </p:cTn>
                              </p:par>
                              <p:par>
                                <p:cTn id="36" presetID="35" presetClass="path" presetSubtype="0" accel="50000" fill="hold" nodeType="withEffect">
                                  <p:stCondLst>
                                    <p:cond delay="0"/>
                                  </p:stCondLst>
                                  <p:childTnLst>
                                    <p:animMotion origin="layout" path="M 3.33333E-6 4.23682E-6 L -0.25 -0.25209 " pathEditMode="relative" rAng="0" ptsTypes="AA">
                                      <p:cBhvr>
                                        <p:cTn id="37" dur="500" spd="-99900" fill="hold"/>
                                        <p:tgtEl>
                                          <p:spTgt spid="31755"/>
                                        </p:tgtEl>
                                        <p:attrNameLst>
                                          <p:attrName>ppt_x</p:attrName>
                                          <p:attrName>ppt_y</p:attrName>
                                        </p:attrNameLst>
                                      </p:cBhvr>
                                      <p:rCtr x="-12400" y="-12500"/>
                                    </p:animMotion>
                                  </p:childTnLst>
                                </p:cTn>
                              </p:par>
                            </p:childTnLst>
                          </p:cTn>
                        </p:par>
                        <p:par>
                          <p:cTn id="38" fill="hold">
                            <p:stCondLst>
                              <p:cond delay="2059"/>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p:stCondLst>
                              <p:cond delay="2559"/>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p:stCondLst>
                              <p:cond delay="3059"/>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p:stCondLst>
                              <p:cond delay="3559"/>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p:stCondLst>
                              <p:cond delay="4059"/>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p:stCondLst>
                              <p:cond delay="4559"/>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31750" grpId="0"/>
      <p:bldP spid="31751" grpId="0"/>
      <p:bldP spid="31753" grpId="0"/>
      <p:bldP spid="31754" grpId="0"/>
      <p:bldP spid="317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5.2 </a:t>
            </a:r>
            <a:r>
              <a:rPr lang="zh-CN" altLang="en-US" sz="3000" b="1" dirty="0">
                <a:solidFill>
                  <a:schemeClr val="accent1"/>
                </a:solidFill>
                <a:latin typeface="微软雅黑" panose="020B0503020204020204" pitchFamily="34" charset="-122"/>
                <a:ea typeface="微软雅黑" panose="020B0503020204020204" pitchFamily="34" charset="-122"/>
              </a:rPr>
              <a:t>问题评估</a:t>
            </a:r>
          </a:p>
        </p:txBody>
      </p:sp>
      <p:sp>
        <p:nvSpPr>
          <p:cNvPr id="3277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32772" name="矩形 4"/>
          <p:cNvSpPr/>
          <p:nvPr/>
        </p:nvSpPr>
        <p:spPr>
          <a:xfrm>
            <a:off x="1236663" y="3711575"/>
            <a:ext cx="2147887" cy="2595563"/>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73" name="Oval 6"/>
          <p:cNvSpPr/>
          <p:nvPr/>
        </p:nvSpPr>
        <p:spPr>
          <a:xfrm>
            <a:off x="1397000" y="1268413"/>
            <a:ext cx="1766888" cy="176688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74" name="Oval 7"/>
          <p:cNvSpPr/>
          <p:nvPr/>
        </p:nvSpPr>
        <p:spPr>
          <a:xfrm>
            <a:off x="1419225" y="1346200"/>
            <a:ext cx="444500" cy="442913"/>
          </a:xfrm>
          <a:prstGeom prst="ellipse">
            <a:avLst/>
          </a:prstGeom>
          <a:solidFill>
            <a:srgbClr val="006BBC"/>
          </a:solidFill>
          <a:ln w="38100" cap="flat" cmpd="sng">
            <a:solidFill>
              <a:schemeClr val="accent2"/>
            </a:solidFill>
            <a:prstDash val="solid"/>
            <a:round/>
            <a:headEnd type="none" w="med" len="med"/>
            <a:tailEnd type="none" w="med" len="med"/>
          </a:ln>
        </p:spPr>
        <p:txBody>
          <a:bodyPr anchor="ctr"/>
          <a:lstStyle/>
          <a:p>
            <a:pPr algn="ctr"/>
            <a:r>
              <a:rPr lang="en-US" altLang="zh-CN" b="1" dirty="0">
                <a:solidFill>
                  <a:schemeClr val="accent2"/>
                </a:solidFill>
                <a:latin typeface="微软雅黑" panose="020B0503020204020204" pitchFamily="34" charset="-122"/>
                <a:ea typeface="微软雅黑" panose="020B0503020204020204" pitchFamily="34" charset="-122"/>
              </a:rPr>
              <a:t>A</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2775" name="Oval 8"/>
          <p:cNvSpPr/>
          <p:nvPr/>
        </p:nvSpPr>
        <p:spPr>
          <a:xfrm>
            <a:off x="3765550" y="1268413"/>
            <a:ext cx="1766888" cy="176688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76" name="Oval 9"/>
          <p:cNvSpPr/>
          <p:nvPr/>
        </p:nvSpPr>
        <p:spPr>
          <a:xfrm>
            <a:off x="3789363" y="1346200"/>
            <a:ext cx="442912" cy="442913"/>
          </a:xfrm>
          <a:prstGeom prst="ellipse">
            <a:avLst/>
          </a:prstGeom>
          <a:solidFill>
            <a:srgbClr val="006BBC"/>
          </a:solidFill>
          <a:ln w="38100" cap="flat" cmpd="sng">
            <a:solidFill>
              <a:schemeClr val="accent2"/>
            </a:solidFill>
            <a:prstDash val="solid"/>
            <a:round/>
            <a:headEnd type="none" w="med" len="med"/>
            <a:tailEnd type="none" w="med" len="med"/>
          </a:ln>
        </p:spPr>
        <p:txBody>
          <a:bodyPr anchor="ctr"/>
          <a:lstStyle/>
          <a:p>
            <a:pPr algn="ctr"/>
            <a:r>
              <a:rPr lang="en-US" altLang="zh-CN" b="1" dirty="0">
                <a:solidFill>
                  <a:schemeClr val="accent2"/>
                </a:solidFill>
                <a:latin typeface="微软雅黑" panose="020B0503020204020204" pitchFamily="34" charset="-122"/>
                <a:ea typeface="微软雅黑" panose="020B0503020204020204" pitchFamily="34" charset="-122"/>
              </a:rPr>
              <a:t>B</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2777" name="Oval 10"/>
          <p:cNvSpPr/>
          <p:nvPr/>
        </p:nvSpPr>
        <p:spPr>
          <a:xfrm>
            <a:off x="6161088" y="1268413"/>
            <a:ext cx="1766887" cy="176688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78" name="Oval 11"/>
          <p:cNvSpPr/>
          <p:nvPr/>
        </p:nvSpPr>
        <p:spPr>
          <a:xfrm>
            <a:off x="6184900" y="1346200"/>
            <a:ext cx="442913" cy="442913"/>
          </a:xfrm>
          <a:prstGeom prst="ellipse">
            <a:avLst/>
          </a:prstGeom>
          <a:solidFill>
            <a:srgbClr val="006BBC"/>
          </a:solidFill>
          <a:ln w="38100" cap="flat" cmpd="sng">
            <a:solidFill>
              <a:schemeClr val="accent2"/>
            </a:solidFill>
            <a:prstDash val="solid"/>
            <a:round/>
            <a:headEnd type="none" w="med" len="med"/>
            <a:tailEnd type="none" w="med" len="med"/>
          </a:ln>
        </p:spPr>
        <p:txBody>
          <a:bodyPr anchor="ctr"/>
          <a:lstStyle/>
          <a:p>
            <a:pPr algn="ctr"/>
            <a:r>
              <a:rPr lang="en-US" altLang="zh-CN" b="1" dirty="0">
                <a:solidFill>
                  <a:schemeClr val="accent2"/>
                </a:solidFill>
                <a:latin typeface="微软雅黑" panose="020B0503020204020204" pitchFamily="34" charset="-122"/>
                <a:ea typeface="微软雅黑" panose="020B0503020204020204" pitchFamily="34" charset="-122"/>
              </a:rPr>
              <a:t>C</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2779" name="Oval 12"/>
          <p:cNvSpPr/>
          <p:nvPr/>
        </p:nvSpPr>
        <p:spPr>
          <a:xfrm>
            <a:off x="8561388" y="1268413"/>
            <a:ext cx="1765300" cy="176688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80" name="Oval 13"/>
          <p:cNvSpPr/>
          <p:nvPr/>
        </p:nvSpPr>
        <p:spPr>
          <a:xfrm>
            <a:off x="8583613" y="1346200"/>
            <a:ext cx="442912" cy="442913"/>
          </a:xfrm>
          <a:prstGeom prst="ellipse">
            <a:avLst/>
          </a:prstGeom>
          <a:solidFill>
            <a:srgbClr val="006BBC"/>
          </a:solidFill>
          <a:ln w="38100" cap="flat" cmpd="sng">
            <a:solidFill>
              <a:schemeClr val="accent2"/>
            </a:solidFill>
            <a:prstDash val="solid"/>
            <a:round/>
            <a:headEnd type="none" w="med" len="med"/>
            <a:tailEnd type="none" w="med" len="med"/>
          </a:ln>
        </p:spPr>
        <p:txBody>
          <a:bodyPr anchor="ctr"/>
          <a:lstStyle/>
          <a:p>
            <a:pPr algn="ctr"/>
            <a:r>
              <a:rPr lang="en-US" altLang="zh-CN" b="1" dirty="0">
                <a:solidFill>
                  <a:schemeClr val="accent2"/>
                </a:solidFill>
                <a:latin typeface="微软雅黑" panose="020B0503020204020204" pitchFamily="34" charset="-122"/>
                <a:ea typeface="微软雅黑" panose="020B0503020204020204" pitchFamily="34" charset="-122"/>
              </a:rPr>
              <a:t>D</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2781" name="Freeform 14"/>
          <p:cNvSpPr>
            <a:spLocks noEditPoints="1"/>
          </p:cNvSpPr>
          <p:nvPr/>
        </p:nvSpPr>
        <p:spPr>
          <a:xfrm>
            <a:off x="1884363" y="1806575"/>
            <a:ext cx="849312" cy="6334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167" h="868">
                <a:moveTo>
                  <a:pt x="480" y="183"/>
                </a:moveTo>
                <a:lnTo>
                  <a:pt x="238" y="459"/>
                </a:lnTo>
                <a:lnTo>
                  <a:pt x="181" y="409"/>
                </a:lnTo>
                <a:lnTo>
                  <a:pt x="426" y="130"/>
                </a:lnTo>
                <a:lnTo>
                  <a:pt x="473" y="77"/>
                </a:lnTo>
                <a:lnTo>
                  <a:pt x="732" y="303"/>
                </a:lnTo>
                <a:lnTo>
                  <a:pt x="901" y="110"/>
                </a:lnTo>
                <a:lnTo>
                  <a:pt x="871" y="84"/>
                </a:lnTo>
                <a:cubicBezTo>
                  <a:pt x="860" y="74"/>
                  <a:pt x="862" y="63"/>
                  <a:pt x="877" y="59"/>
                </a:cubicBezTo>
                <a:lnTo>
                  <a:pt x="923" y="44"/>
                </a:lnTo>
                <a:cubicBezTo>
                  <a:pt x="937" y="40"/>
                  <a:pt x="960" y="33"/>
                  <a:pt x="974" y="28"/>
                </a:cubicBezTo>
                <a:lnTo>
                  <a:pt x="1021" y="14"/>
                </a:lnTo>
                <a:cubicBezTo>
                  <a:pt x="1035" y="10"/>
                  <a:pt x="1044" y="18"/>
                  <a:pt x="1041" y="32"/>
                </a:cubicBezTo>
                <a:lnTo>
                  <a:pt x="1032" y="77"/>
                </a:lnTo>
                <a:cubicBezTo>
                  <a:pt x="1028" y="91"/>
                  <a:pt x="1023" y="115"/>
                  <a:pt x="1020" y="130"/>
                </a:cubicBezTo>
                <a:lnTo>
                  <a:pt x="1011" y="174"/>
                </a:lnTo>
                <a:cubicBezTo>
                  <a:pt x="1008" y="189"/>
                  <a:pt x="997" y="193"/>
                  <a:pt x="986" y="183"/>
                </a:cubicBezTo>
                <a:lnTo>
                  <a:pt x="958" y="159"/>
                </a:lnTo>
                <a:lnTo>
                  <a:pt x="740" y="409"/>
                </a:lnTo>
                <a:lnTo>
                  <a:pt x="740" y="408"/>
                </a:lnTo>
                <a:lnTo>
                  <a:pt x="739" y="409"/>
                </a:lnTo>
                <a:lnTo>
                  <a:pt x="480" y="183"/>
                </a:lnTo>
                <a:close/>
                <a:moveTo>
                  <a:pt x="1131" y="795"/>
                </a:moveTo>
                <a:cubicBezTo>
                  <a:pt x="1151" y="795"/>
                  <a:pt x="1167" y="812"/>
                  <a:pt x="1167" y="832"/>
                </a:cubicBezTo>
                <a:cubicBezTo>
                  <a:pt x="1167" y="852"/>
                  <a:pt x="1151" y="868"/>
                  <a:pt x="1131" y="868"/>
                </a:cubicBezTo>
                <a:lnTo>
                  <a:pt x="1046" y="868"/>
                </a:lnTo>
                <a:lnTo>
                  <a:pt x="905" y="868"/>
                </a:lnTo>
                <a:lnTo>
                  <a:pt x="804" y="868"/>
                </a:lnTo>
                <a:lnTo>
                  <a:pt x="662" y="868"/>
                </a:lnTo>
                <a:lnTo>
                  <a:pt x="561" y="868"/>
                </a:lnTo>
                <a:lnTo>
                  <a:pt x="419" y="868"/>
                </a:lnTo>
                <a:lnTo>
                  <a:pt x="317" y="868"/>
                </a:lnTo>
                <a:lnTo>
                  <a:pt x="176" y="868"/>
                </a:lnTo>
                <a:lnTo>
                  <a:pt x="38" y="868"/>
                </a:lnTo>
                <a:cubicBezTo>
                  <a:pt x="17" y="868"/>
                  <a:pt x="1" y="852"/>
                  <a:pt x="1" y="832"/>
                </a:cubicBezTo>
                <a:lnTo>
                  <a:pt x="0" y="37"/>
                </a:lnTo>
                <a:cubicBezTo>
                  <a:pt x="0" y="17"/>
                  <a:pt x="16" y="0"/>
                  <a:pt x="37" y="0"/>
                </a:cubicBezTo>
                <a:cubicBezTo>
                  <a:pt x="57" y="0"/>
                  <a:pt x="73" y="17"/>
                  <a:pt x="73" y="37"/>
                </a:cubicBezTo>
                <a:lnTo>
                  <a:pt x="74" y="795"/>
                </a:lnTo>
                <a:lnTo>
                  <a:pt x="176" y="795"/>
                </a:lnTo>
                <a:lnTo>
                  <a:pt x="176" y="629"/>
                </a:lnTo>
                <a:cubicBezTo>
                  <a:pt x="176" y="609"/>
                  <a:pt x="193" y="593"/>
                  <a:pt x="213" y="593"/>
                </a:cubicBezTo>
                <a:lnTo>
                  <a:pt x="281" y="593"/>
                </a:lnTo>
                <a:cubicBezTo>
                  <a:pt x="301" y="593"/>
                  <a:pt x="317" y="609"/>
                  <a:pt x="317" y="629"/>
                </a:cubicBezTo>
                <a:lnTo>
                  <a:pt x="317" y="795"/>
                </a:lnTo>
                <a:lnTo>
                  <a:pt x="419" y="795"/>
                </a:lnTo>
                <a:lnTo>
                  <a:pt x="419" y="376"/>
                </a:lnTo>
                <a:cubicBezTo>
                  <a:pt x="419" y="356"/>
                  <a:pt x="436" y="339"/>
                  <a:pt x="456" y="339"/>
                </a:cubicBezTo>
                <a:lnTo>
                  <a:pt x="523" y="339"/>
                </a:lnTo>
                <a:cubicBezTo>
                  <a:pt x="544" y="339"/>
                  <a:pt x="561" y="356"/>
                  <a:pt x="561" y="376"/>
                </a:cubicBezTo>
                <a:lnTo>
                  <a:pt x="561" y="795"/>
                </a:lnTo>
                <a:lnTo>
                  <a:pt x="662" y="795"/>
                </a:lnTo>
                <a:lnTo>
                  <a:pt x="662" y="500"/>
                </a:lnTo>
                <a:cubicBezTo>
                  <a:pt x="662" y="480"/>
                  <a:pt x="679" y="464"/>
                  <a:pt x="699" y="464"/>
                </a:cubicBezTo>
                <a:lnTo>
                  <a:pt x="767" y="464"/>
                </a:lnTo>
                <a:cubicBezTo>
                  <a:pt x="787" y="464"/>
                  <a:pt x="804" y="480"/>
                  <a:pt x="804" y="500"/>
                </a:cubicBezTo>
                <a:lnTo>
                  <a:pt x="804" y="795"/>
                </a:lnTo>
                <a:lnTo>
                  <a:pt x="905" y="795"/>
                </a:lnTo>
                <a:lnTo>
                  <a:pt x="905" y="291"/>
                </a:lnTo>
                <a:cubicBezTo>
                  <a:pt x="905" y="270"/>
                  <a:pt x="922" y="254"/>
                  <a:pt x="942" y="254"/>
                </a:cubicBezTo>
                <a:lnTo>
                  <a:pt x="1010" y="254"/>
                </a:lnTo>
                <a:cubicBezTo>
                  <a:pt x="1030" y="254"/>
                  <a:pt x="1046" y="270"/>
                  <a:pt x="1046" y="291"/>
                </a:cubicBezTo>
                <a:lnTo>
                  <a:pt x="1046" y="795"/>
                </a:lnTo>
                <a:lnTo>
                  <a:pt x="1131" y="795"/>
                </a:lnTo>
                <a:close/>
              </a:path>
            </a:pathLst>
          </a:custGeom>
          <a:solidFill>
            <a:schemeClr val="accent2"/>
          </a:solidFill>
          <a:ln w="9525">
            <a:noFill/>
          </a:ln>
        </p:spPr>
        <p:txBody>
          <a:bodyPr/>
          <a:lstStyle/>
          <a:p>
            <a:endParaRPr lang="zh-CN" altLang="en-US"/>
          </a:p>
        </p:txBody>
      </p:sp>
      <p:sp>
        <p:nvSpPr>
          <p:cNvPr id="32782" name="Freeform 15"/>
          <p:cNvSpPr>
            <a:spLocks noEditPoints="1"/>
          </p:cNvSpPr>
          <p:nvPr/>
        </p:nvSpPr>
        <p:spPr>
          <a:xfrm>
            <a:off x="4298950" y="1687513"/>
            <a:ext cx="815975" cy="8636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122" h="1186">
                <a:moveTo>
                  <a:pt x="246" y="0"/>
                </a:moveTo>
                <a:lnTo>
                  <a:pt x="700" y="0"/>
                </a:lnTo>
                <a:cubicBezTo>
                  <a:pt x="786" y="0"/>
                  <a:pt x="856" y="71"/>
                  <a:pt x="856" y="156"/>
                </a:cubicBezTo>
                <a:lnTo>
                  <a:pt x="856" y="365"/>
                </a:lnTo>
                <a:cubicBezTo>
                  <a:pt x="807" y="404"/>
                  <a:pt x="777" y="440"/>
                  <a:pt x="738" y="493"/>
                </a:cubicBezTo>
                <a:lnTo>
                  <a:pt x="738" y="156"/>
                </a:lnTo>
                <a:cubicBezTo>
                  <a:pt x="738" y="135"/>
                  <a:pt x="721" y="118"/>
                  <a:pt x="700" y="118"/>
                </a:cubicBezTo>
                <a:lnTo>
                  <a:pt x="340" y="118"/>
                </a:lnTo>
                <a:lnTo>
                  <a:pt x="340" y="283"/>
                </a:lnTo>
                <a:cubicBezTo>
                  <a:pt x="340" y="299"/>
                  <a:pt x="327" y="313"/>
                  <a:pt x="310" y="313"/>
                </a:cubicBezTo>
                <a:lnTo>
                  <a:pt x="118" y="313"/>
                </a:lnTo>
                <a:lnTo>
                  <a:pt x="118" y="889"/>
                </a:lnTo>
                <a:cubicBezTo>
                  <a:pt x="118" y="910"/>
                  <a:pt x="135" y="927"/>
                  <a:pt x="156" y="927"/>
                </a:cubicBezTo>
                <a:lnTo>
                  <a:pt x="517" y="927"/>
                </a:lnTo>
                <a:cubicBezTo>
                  <a:pt x="505" y="966"/>
                  <a:pt x="494" y="1005"/>
                  <a:pt x="487" y="1045"/>
                </a:cubicBezTo>
                <a:lnTo>
                  <a:pt x="156" y="1045"/>
                </a:lnTo>
                <a:cubicBezTo>
                  <a:pt x="70" y="1045"/>
                  <a:pt x="0" y="975"/>
                  <a:pt x="0" y="889"/>
                </a:cubicBezTo>
                <a:lnTo>
                  <a:pt x="0" y="247"/>
                </a:lnTo>
                <a:lnTo>
                  <a:pt x="246" y="0"/>
                </a:lnTo>
                <a:close/>
                <a:moveTo>
                  <a:pt x="996" y="383"/>
                </a:moveTo>
                <a:cubicBezTo>
                  <a:pt x="1012" y="392"/>
                  <a:pt x="1022" y="408"/>
                  <a:pt x="1026" y="429"/>
                </a:cubicBezTo>
                <a:cubicBezTo>
                  <a:pt x="1056" y="437"/>
                  <a:pt x="1086" y="457"/>
                  <a:pt x="1108" y="495"/>
                </a:cubicBezTo>
                <a:cubicBezTo>
                  <a:pt x="1122" y="529"/>
                  <a:pt x="1116" y="576"/>
                  <a:pt x="1097" y="612"/>
                </a:cubicBezTo>
                <a:cubicBezTo>
                  <a:pt x="1063" y="674"/>
                  <a:pt x="1017" y="750"/>
                  <a:pt x="976" y="813"/>
                </a:cubicBezTo>
                <a:cubicBezTo>
                  <a:pt x="950" y="823"/>
                  <a:pt x="955" y="768"/>
                  <a:pt x="965" y="755"/>
                </a:cubicBezTo>
                <a:cubicBezTo>
                  <a:pt x="998" y="705"/>
                  <a:pt x="1026" y="659"/>
                  <a:pt x="1052" y="570"/>
                </a:cubicBezTo>
                <a:cubicBezTo>
                  <a:pt x="1058" y="529"/>
                  <a:pt x="1038" y="510"/>
                  <a:pt x="1026" y="491"/>
                </a:cubicBezTo>
                <a:cubicBezTo>
                  <a:pt x="1025" y="495"/>
                  <a:pt x="1024" y="499"/>
                  <a:pt x="1024" y="503"/>
                </a:cubicBezTo>
                <a:cubicBezTo>
                  <a:pt x="999" y="491"/>
                  <a:pt x="975" y="479"/>
                  <a:pt x="950" y="466"/>
                </a:cubicBezTo>
                <a:cubicBezTo>
                  <a:pt x="925" y="452"/>
                  <a:pt x="902" y="435"/>
                  <a:pt x="878" y="418"/>
                </a:cubicBezTo>
                <a:cubicBezTo>
                  <a:pt x="924" y="379"/>
                  <a:pt x="964" y="365"/>
                  <a:pt x="996" y="383"/>
                </a:cubicBezTo>
                <a:close/>
                <a:moveTo>
                  <a:pt x="1013" y="546"/>
                </a:moveTo>
                <a:cubicBezTo>
                  <a:pt x="993" y="616"/>
                  <a:pt x="952" y="703"/>
                  <a:pt x="896" y="801"/>
                </a:cubicBezTo>
                <a:cubicBezTo>
                  <a:pt x="867" y="851"/>
                  <a:pt x="835" y="898"/>
                  <a:pt x="801" y="942"/>
                </a:cubicBezTo>
                <a:cubicBezTo>
                  <a:pt x="770" y="926"/>
                  <a:pt x="739" y="910"/>
                  <a:pt x="707" y="893"/>
                </a:cubicBezTo>
                <a:cubicBezTo>
                  <a:pt x="674" y="874"/>
                  <a:pt x="642" y="852"/>
                  <a:pt x="610" y="831"/>
                </a:cubicBezTo>
                <a:cubicBezTo>
                  <a:pt x="631" y="780"/>
                  <a:pt x="656" y="729"/>
                  <a:pt x="684" y="679"/>
                </a:cubicBezTo>
                <a:cubicBezTo>
                  <a:pt x="741" y="581"/>
                  <a:pt x="795" y="503"/>
                  <a:pt x="845" y="450"/>
                </a:cubicBezTo>
                <a:cubicBezTo>
                  <a:pt x="872" y="467"/>
                  <a:pt x="898" y="486"/>
                  <a:pt x="926" y="502"/>
                </a:cubicBezTo>
                <a:cubicBezTo>
                  <a:pt x="955" y="519"/>
                  <a:pt x="984" y="531"/>
                  <a:pt x="1013" y="546"/>
                </a:cubicBezTo>
                <a:close/>
                <a:moveTo>
                  <a:pt x="774" y="977"/>
                </a:moveTo>
                <a:cubicBezTo>
                  <a:pt x="671" y="1102"/>
                  <a:pt x="566" y="1186"/>
                  <a:pt x="542" y="1172"/>
                </a:cubicBezTo>
                <a:cubicBezTo>
                  <a:pt x="518" y="1158"/>
                  <a:pt x="537" y="1026"/>
                  <a:pt x="594" y="874"/>
                </a:cubicBezTo>
                <a:cubicBezTo>
                  <a:pt x="623" y="892"/>
                  <a:pt x="652" y="911"/>
                  <a:pt x="682" y="929"/>
                </a:cubicBezTo>
                <a:cubicBezTo>
                  <a:pt x="713" y="946"/>
                  <a:pt x="743" y="961"/>
                  <a:pt x="774" y="977"/>
                </a:cubicBezTo>
                <a:close/>
                <a:moveTo>
                  <a:pt x="406" y="207"/>
                </a:moveTo>
                <a:lnTo>
                  <a:pt x="666" y="207"/>
                </a:lnTo>
                <a:lnTo>
                  <a:pt x="666" y="267"/>
                </a:lnTo>
                <a:lnTo>
                  <a:pt x="406" y="267"/>
                </a:lnTo>
                <a:lnTo>
                  <a:pt x="406" y="207"/>
                </a:lnTo>
                <a:close/>
                <a:moveTo>
                  <a:pt x="204" y="604"/>
                </a:moveTo>
                <a:lnTo>
                  <a:pt x="356" y="604"/>
                </a:lnTo>
                <a:lnTo>
                  <a:pt x="356" y="664"/>
                </a:lnTo>
                <a:lnTo>
                  <a:pt x="204" y="664"/>
                </a:lnTo>
                <a:lnTo>
                  <a:pt x="204" y="604"/>
                </a:lnTo>
                <a:close/>
                <a:moveTo>
                  <a:pt x="204" y="467"/>
                </a:moveTo>
                <a:lnTo>
                  <a:pt x="666" y="467"/>
                </a:lnTo>
                <a:lnTo>
                  <a:pt x="666" y="526"/>
                </a:lnTo>
                <a:lnTo>
                  <a:pt x="204" y="526"/>
                </a:lnTo>
                <a:lnTo>
                  <a:pt x="204" y="467"/>
                </a:lnTo>
                <a:close/>
                <a:moveTo>
                  <a:pt x="204" y="339"/>
                </a:moveTo>
                <a:lnTo>
                  <a:pt x="666" y="339"/>
                </a:lnTo>
                <a:lnTo>
                  <a:pt x="666" y="399"/>
                </a:lnTo>
                <a:lnTo>
                  <a:pt x="204" y="399"/>
                </a:lnTo>
                <a:lnTo>
                  <a:pt x="204" y="339"/>
                </a:lnTo>
                <a:close/>
                <a:moveTo>
                  <a:pt x="154" y="259"/>
                </a:moveTo>
                <a:lnTo>
                  <a:pt x="267" y="259"/>
                </a:lnTo>
                <a:cubicBezTo>
                  <a:pt x="277" y="259"/>
                  <a:pt x="286" y="250"/>
                  <a:pt x="286" y="239"/>
                </a:cubicBezTo>
                <a:lnTo>
                  <a:pt x="286" y="126"/>
                </a:lnTo>
                <a:lnTo>
                  <a:pt x="154" y="259"/>
                </a:lnTo>
                <a:close/>
              </a:path>
            </a:pathLst>
          </a:custGeom>
          <a:solidFill>
            <a:schemeClr val="accent2"/>
          </a:solidFill>
          <a:ln w="9525">
            <a:noFill/>
          </a:ln>
        </p:spPr>
        <p:txBody>
          <a:bodyPr/>
          <a:lstStyle/>
          <a:p>
            <a:endParaRPr lang="zh-CN" altLang="en-US"/>
          </a:p>
        </p:txBody>
      </p:sp>
      <p:sp>
        <p:nvSpPr>
          <p:cNvPr id="32783" name="Freeform 16"/>
          <p:cNvSpPr>
            <a:spLocks noEditPoints="1"/>
          </p:cNvSpPr>
          <p:nvPr/>
        </p:nvSpPr>
        <p:spPr>
          <a:xfrm>
            <a:off x="6659563" y="1620838"/>
            <a:ext cx="800100" cy="10445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w="9525">
            <a:noFill/>
          </a:ln>
        </p:spPr>
        <p:txBody>
          <a:bodyPr/>
          <a:lstStyle/>
          <a:p>
            <a:endParaRPr lang="zh-CN" altLang="en-US"/>
          </a:p>
        </p:txBody>
      </p:sp>
      <p:sp>
        <p:nvSpPr>
          <p:cNvPr id="32784" name="Freeform 17"/>
          <p:cNvSpPr>
            <a:spLocks noEditPoints="1"/>
          </p:cNvSpPr>
          <p:nvPr/>
        </p:nvSpPr>
        <p:spPr>
          <a:xfrm>
            <a:off x="9021763" y="1684338"/>
            <a:ext cx="876300" cy="876300"/>
          </a:xfrm>
          <a:custGeom>
            <a:avLst/>
            <a:gdLst/>
            <a:ahLst/>
            <a:cxnLst>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203" h="1203">
                <a:moveTo>
                  <a:pt x="602" y="1203"/>
                </a:moveTo>
                <a:cubicBezTo>
                  <a:pt x="269" y="1203"/>
                  <a:pt x="0" y="933"/>
                  <a:pt x="0" y="601"/>
                </a:cubicBezTo>
                <a:cubicBezTo>
                  <a:pt x="0" y="269"/>
                  <a:pt x="269" y="0"/>
                  <a:pt x="602" y="0"/>
                </a:cubicBezTo>
                <a:cubicBezTo>
                  <a:pt x="934" y="0"/>
                  <a:pt x="1203" y="269"/>
                  <a:pt x="1203" y="601"/>
                </a:cubicBezTo>
                <a:cubicBezTo>
                  <a:pt x="1203" y="933"/>
                  <a:pt x="934" y="1203"/>
                  <a:pt x="602" y="1203"/>
                </a:cubicBezTo>
                <a:close/>
                <a:moveTo>
                  <a:pt x="865" y="917"/>
                </a:moveTo>
                <a:lnTo>
                  <a:pt x="865" y="917"/>
                </a:lnTo>
                <a:lnTo>
                  <a:pt x="642" y="698"/>
                </a:lnTo>
                <a:cubicBezTo>
                  <a:pt x="630" y="703"/>
                  <a:pt x="616" y="706"/>
                  <a:pt x="602" y="706"/>
                </a:cubicBezTo>
                <a:cubicBezTo>
                  <a:pt x="544" y="706"/>
                  <a:pt x="497" y="659"/>
                  <a:pt x="497" y="601"/>
                </a:cubicBezTo>
                <a:cubicBezTo>
                  <a:pt x="497" y="565"/>
                  <a:pt x="515" y="532"/>
                  <a:pt x="544" y="514"/>
                </a:cubicBezTo>
                <a:lnTo>
                  <a:pt x="544" y="213"/>
                </a:lnTo>
                <a:cubicBezTo>
                  <a:pt x="544" y="137"/>
                  <a:pt x="659" y="137"/>
                  <a:pt x="659" y="213"/>
                </a:cubicBezTo>
                <a:lnTo>
                  <a:pt x="659" y="514"/>
                </a:lnTo>
                <a:cubicBezTo>
                  <a:pt x="688" y="532"/>
                  <a:pt x="707" y="565"/>
                  <a:pt x="707" y="601"/>
                </a:cubicBezTo>
                <a:cubicBezTo>
                  <a:pt x="707" y="614"/>
                  <a:pt x="704" y="627"/>
                  <a:pt x="700" y="639"/>
                </a:cubicBezTo>
                <a:lnTo>
                  <a:pt x="923" y="858"/>
                </a:lnTo>
                <a:cubicBezTo>
                  <a:pt x="962" y="896"/>
                  <a:pt x="904" y="955"/>
                  <a:pt x="865" y="917"/>
                </a:cubicBezTo>
                <a:close/>
                <a:moveTo>
                  <a:pt x="201" y="561"/>
                </a:moveTo>
                <a:lnTo>
                  <a:pt x="201" y="561"/>
                </a:lnTo>
                <a:lnTo>
                  <a:pt x="279" y="561"/>
                </a:lnTo>
                <a:cubicBezTo>
                  <a:pt x="332" y="561"/>
                  <a:pt x="332" y="642"/>
                  <a:pt x="279" y="642"/>
                </a:cubicBezTo>
                <a:lnTo>
                  <a:pt x="201" y="642"/>
                </a:lnTo>
                <a:cubicBezTo>
                  <a:pt x="147" y="642"/>
                  <a:pt x="147" y="561"/>
                  <a:pt x="201" y="561"/>
                </a:cubicBezTo>
                <a:close/>
                <a:moveTo>
                  <a:pt x="924" y="561"/>
                </a:moveTo>
                <a:lnTo>
                  <a:pt x="924" y="561"/>
                </a:lnTo>
                <a:lnTo>
                  <a:pt x="1002" y="561"/>
                </a:lnTo>
                <a:cubicBezTo>
                  <a:pt x="1056" y="561"/>
                  <a:pt x="1056" y="642"/>
                  <a:pt x="1002" y="642"/>
                </a:cubicBezTo>
                <a:lnTo>
                  <a:pt x="924" y="642"/>
                </a:lnTo>
                <a:cubicBezTo>
                  <a:pt x="871" y="642"/>
                  <a:pt x="871" y="561"/>
                  <a:pt x="924" y="561"/>
                </a:cubicBezTo>
                <a:close/>
                <a:moveTo>
                  <a:pt x="561" y="1002"/>
                </a:moveTo>
                <a:lnTo>
                  <a:pt x="561" y="1002"/>
                </a:lnTo>
                <a:lnTo>
                  <a:pt x="561" y="924"/>
                </a:lnTo>
                <a:cubicBezTo>
                  <a:pt x="561" y="870"/>
                  <a:pt x="642" y="870"/>
                  <a:pt x="642" y="924"/>
                </a:cubicBezTo>
                <a:lnTo>
                  <a:pt x="642" y="1002"/>
                </a:lnTo>
                <a:cubicBezTo>
                  <a:pt x="642" y="1055"/>
                  <a:pt x="561" y="1055"/>
                  <a:pt x="561" y="1002"/>
                </a:cubicBezTo>
                <a:close/>
                <a:moveTo>
                  <a:pt x="602" y="1088"/>
                </a:moveTo>
                <a:lnTo>
                  <a:pt x="602" y="1088"/>
                </a:lnTo>
                <a:cubicBezTo>
                  <a:pt x="870" y="1088"/>
                  <a:pt x="1088" y="870"/>
                  <a:pt x="1088" y="601"/>
                </a:cubicBezTo>
                <a:cubicBezTo>
                  <a:pt x="1088" y="333"/>
                  <a:pt x="870" y="115"/>
                  <a:pt x="602" y="115"/>
                </a:cubicBezTo>
                <a:cubicBezTo>
                  <a:pt x="333" y="115"/>
                  <a:pt x="115" y="333"/>
                  <a:pt x="115" y="601"/>
                </a:cubicBezTo>
                <a:cubicBezTo>
                  <a:pt x="115" y="870"/>
                  <a:pt x="333" y="1088"/>
                  <a:pt x="602" y="1088"/>
                </a:cubicBezTo>
                <a:close/>
              </a:path>
            </a:pathLst>
          </a:custGeom>
          <a:solidFill>
            <a:schemeClr val="accent2"/>
          </a:solidFill>
          <a:ln w="9525">
            <a:noFill/>
          </a:ln>
        </p:spPr>
        <p:txBody>
          <a:bodyPr/>
          <a:lstStyle/>
          <a:p>
            <a:endParaRPr lang="zh-CN" altLang="en-US"/>
          </a:p>
        </p:txBody>
      </p:sp>
      <p:sp>
        <p:nvSpPr>
          <p:cNvPr id="32785" name="TextBox 18"/>
          <p:cNvSpPr txBox="1"/>
          <p:nvPr/>
        </p:nvSpPr>
        <p:spPr>
          <a:xfrm>
            <a:off x="1236663" y="3221038"/>
            <a:ext cx="2147887" cy="400050"/>
          </a:xfrm>
          <a:prstGeom prst="rect">
            <a:avLst/>
          </a:prstGeom>
          <a:solidFill>
            <a:srgbClr val="113E6A"/>
          </a:solidFill>
          <a:ln w="9525">
            <a:noFill/>
          </a:ln>
        </p:spPr>
        <p:txBody>
          <a:bodyPr anchor="t">
            <a:sp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rPr>
              <a:t>输入您的文字</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32786" name="TextBox 19"/>
          <p:cNvSpPr txBox="1"/>
          <p:nvPr/>
        </p:nvSpPr>
        <p:spPr>
          <a:xfrm>
            <a:off x="1317625" y="3927475"/>
            <a:ext cx="1925638" cy="1200329"/>
          </a:xfrm>
          <a:prstGeom prst="rect">
            <a:avLst/>
          </a:prstGeom>
          <a:noFill/>
          <a:ln w="9525">
            <a:noFill/>
          </a:ln>
        </p:spPr>
        <p:txBody>
          <a:bodyPr anchor="t">
            <a:spAutoFit/>
          </a:bodyPr>
          <a:lstStyle/>
          <a:p>
            <a:pPr algn="ctr"/>
            <a:r>
              <a:rPr lang="zh-CN" altLang="en-US" dirty="0">
                <a:solidFill>
                  <a:schemeClr val="accent1"/>
                </a:solidFill>
                <a:latin typeface="微软雅黑" panose="020B0503020204020204" pitchFamily="34" charset="-122"/>
                <a:ea typeface="微软雅黑" panose="020B0503020204020204" pitchFamily="34" charset="-122"/>
              </a:rPr>
              <a:t>亮亮图文旗舰店</a:t>
            </a:r>
          </a:p>
          <a:p>
            <a:pPr algn="ctr"/>
            <a:r>
              <a:rPr lang="en-US" altLang="zh-CN" dirty="0">
                <a:solidFill>
                  <a:schemeClr val="accent1"/>
                </a:solidFill>
                <a:latin typeface="微软雅黑" panose="020B0503020204020204" pitchFamily="34" charset="-122"/>
                <a:ea typeface="微软雅黑" panose="020B0503020204020204" pitchFamily="34" charset="-122"/>
              </a:rPr>
              <a:t>https://liangliangtuwen.tmall.com</a:t>
            </a:r>
          </a:p>
        </p:txBody>
      </p:sp>
      <p:sp>
        <p:nvSpPr>
          <p:cNvPr id="32787" name="矩形 20"/>
          <p:cNvSpPr/>
          <p:nvPr/>
        </p:nvSpPr>
        <p:spPr>
          <a:xfrm>
            <a:off x="3602038" y="3711575"/>
            <a:ext cx="2147887" cy="2595563"/>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88" name="TextBox 21"/>
          <p:cNvSpPr txBox="1"/>
          <p:nvPr/>
        </p:nvSpPr>
        <p:spPr>
          <a:xfrm>
            <a:off x="3602038" y="3221038"/>
            <a:ext cx="2147887" cy="400050"/>
          </a:xfrm>
          <a:prstGeom prst="rect">
            <a:avLst/>
          </a:prstGeom>
          <a:solidFill>
            <a:srgbClr val="113E6A"/>
          </a:solidFill>
          <a:ln w="9525">
            <a:noFill/>
          </a:ln>
        </p:spPr>
        <p:txBody>
          <a:bodyPr anchor="t">
            <a:sp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rPr>
              <a:t>输入您的文字</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32789" name="TextBox 22"/>
          <p:cNvSpPr txBox="1"/>
          <p:nvPr/>
        </p:nvSpPr>
        <p:spPr>
          <a:xfrm>
            <a:off x="3681413" y="3927475"/>
            <a:ext cx="1927225" cy="1754188"/>
          </a:xfrm>
          <a:prstGeom prst="rect">
            <a:avLst/>
          </a:prstGeom>
          <a:noFill/>
          <a:ln w="9525">
            <a:noFill/>
          </a:ln>
        </p:spPr>
        <p:txBody>
          <a:bodyPr anchor="t">
            <a:spAutoFit/>
          </a:bodyPr>
          <a:lstStyle/>
          <a:p>
            <a:pPr algn="ctr"/>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0" name="矩形 23"/>
          <p:cNvSpPr/>
          <p:nvPr/>
        </p:nvSpPr>
        <p:spPr>
          <a:xfrm>
            <a:off x="5949950" y="3711575"/>
            <a:ext cx="2149475" cy="2595563"/>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91" name="TextBox 24"/>
          <p:cNvSpPr txBox="1"/>
          <p:nvPr/>
        </p:nvSpPr>
        <p:spPr>
          <a:xfrm>
            <a:off x="5949950" y="3221038"/>
            <a:ext cx="2149475" cy="400050"/>
          </a:xfrm>
          <a:prstGeom prst="rect">
            <a:avLst/>
          </a:prstGeom>
          <a:solidFill>
            <a:srgbClr val="113E6A"/>
          </a:solidFill>
          <a:ln w="9525">
            <a:noFill/>
          </a:ln>
        </p:spPr>
        <p:txBody>
          <a:bodyPr anchor="t">
            <a:sp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rPr>
              <a:t>输入您的文字</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32792" name="TextBox 25"/>
          <p:cNvSpPr txBox="1"/>
          <p:nvPr/>
        </p:nvSpPr>
        <p:spPr>
          <a:xfrm>
            <a:off x="6030913" y="3927475"/>
            <a:ext cx="1927225" cy="1754188"/>
          </a:xfrm>
          <a:prstGeom prst="rect">
            <a:avLst/>
          </a:prstGeom>
          <a:noFill/>
          <a:ln w="9525">
            <a:noFill/>
          </a:ln>
        </p:spPr>
        <p:txBody>
          <a:bodyPr anchor="t">
            <a:spAutoFit/>
          </a:bodyPr>
          <a:lstStyle/>
          <a:p>
            <a:pPr algn="ctr"/>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3" name="矩形 26"/>
          <p:cNvSpPr/>
          <p:nvPr/>
        </p:nvSpPr>
        <p:spPr>
          <a:xfrm>
            <a:off x="8315325" y="3711575"/>
            <a:ext cx="2147888" cy="2595563"/>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94" name="TextBox 28"/>
          <p:cNvSpPr txBox="1"/>
          <p:nvPr/>
        </p:nvSpPr>
        <p:spPr>
          <a:xfrm>
            <a:off x="8315325" y="3221038"/>
            <a:ext cx="2147888" cy="400050"/>
          </a:xfrm>
          <a:prstGeom prst="rect">
            <a:avLst/>
          </a:prstGeom>
          <a:solidFill>
            <a:srgbClr val="113E6A"/>
          </a:solidFill>
          <a:ln w="9525">
            <a:noFill/>
          </a:ln>
        </p:spPr>
        <p:txBody>
          <a:bodyPr anchor="t">
            <a:sp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rPr>
              <a:t>输入您的文字</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32795" name="TextBox 29"/>
          <p:cNvSpPr txBox="1"/>
          <p:nvPr/>
        </p:nvSpPr>
        <p:spPr>
          <a:xfrm>
            <a:off x="8396288" y="3927475"/>
            <a:ext cx="1927225" cy="1754188"/>
          </a:xfrm>
          <a:prstGeom prst="rect">
            <a:avLst/>
          </a:prstGeom>
          <a:noFill/>
          <a:ln w="9525">
            <a:noFill/>
          </a:ln>
        </p:spPr>
        <p:txBody>
          <a:bodyPr anchor="t">
            <a:spAutoFit/>
          </a:bodyPr>
          <a:lstStyle/>
          <a:p>
            <a:pPr algn="ctr"/>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p:cTn id="7" dur="300" fill="hold"/>
                                        <p:tgtEl>
                                          <p:spTgt spid="32771"/>
                                        </p:tgtEl>
                                        <p:attrNameLst>
                                          <p:attrName>ppt_w</p:attrName>
                                        </p:attrNameLst>
                                      </p:cBhvr>
                                      <p:tavLst>
                                        <p:tav tm="0">
                                          <p:val>
                                            <p:fltVal val="0"/>
                                          </p:val>
                                        </p:tav>
                                        <p:tav tm="100000">
                                          <p:val>
                                            <p:strVal val="#ppt_w"/>
                                          </p:val>
                                        </p:tav>
                                      </p:tavLst>
                                    </p:anim>
                                    <p:anim calcmode="lin" valueType="num">
                                      <p:cBhvr>
                                        <p:cTn id="8" dur="300" fill="hold"/>
                                        <p:tgtEl>
                                          <p:spTgt spid="32771"/>
                                        </p:tgtEl>
                                        <p:attrNameLst>
                                          <p:attrName>ppt_h</p:attrName>
                                        </p:attrNameLst>
                                      </p:cBhvr>
                                      <p:tavLst>
                                        <p:tav tm="0">
                                          <p:val>
                                            <p:fltVal val="0"/>
                                          </p:val>
                                        </p:tav>
                                        <p:tav tm="100000">
                                          <p:val>
                                            <p:strVal val="#ppt_h"/>
                                          </p:val>
                                        </p:tav>
                                      </p:tavLst>
                                    </p:anim>
                                    <p:anim calcmode="lin" valueType="num">
                                      <p:cBhvr>
                                        <p:cTn id="9" dur="300" fill="hold"/>
                                        <p:tgtEl>
                                          <p:spTgt spid="32771"/>
                                        </p:tgtEl>
                                        <p:attrNameLst>
                                          <p:attrName>style.rotation</p:attrName>
                                        </p:attrNameLst>
                                      </p:cBhvr>
                                      <p:tavLst>
                                        <p:tav tm="0">
                                          <p:val>
                                            <p:fltVal val="90"/>
                                          </p:val>
                                        </p:tav>
                                        <p:tav tm="100000">
                                          <p:val>
                                            <p:fltVal val="0"/>
                                          </p:val>
                                        </p:tav>
                                      </p:tavLst>
                                    </p:anim>
                                    <p:animEffect transition="in" filter="fade">
                                      <p:cBhvr>
                                        <p:cTn id="10" dur="300"/>
                                        <p:tgtEl>
                                          <p:spTgt spid="3277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2770"/>
                                        </p:tgtEl>
                                        <p:attrNameLst>
                                          <p:attrName>style.visibility</p:attrName>
                                        </p:attrNameLst>
                                      </p:cBhvr>
                                      <p:to>
                                        <p:strVal val="visible"/>
                                      </p:to>
                                    </p:set>
                                    <p:anim calcmode="lin" valueType="num">
                                      <p:cBhvr>
                                        <p:cTn id="14" dur="400" fill="hold"/>
                                        <p:tgtEl>
                                          <p:spTgt spid="3277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2770"/>
                                        </p:tgtEl>
                                        <p:attrNameLst>
                                          <p:attrName>ppt_y</p:attrName>
                                        </p:attrNameLst>
                                      </p:cBhvr>
                                      <p:tavLst>
                                        <p:tav tm="0">
                                          <p:val>
                                            <p:strVal val="#ppt_y"/>
                                          </p:val>
                                        </p:tav>
                                        <p:tav tm="100000">
                                          <p:val>
                                            <p:strVal val="#ppt_y"/>
                                          </p:val>
                                        </p:tav>
                                      </p:tavLst>
                                    </p:anim>
                                    <p:anim calcmode="lin" valueType="num">
                                      <p:cBhvr>
                                        <p:cTn id="16" dur="400" fill="hold"/>
                                        <p:tgtEl>
                                          <p:spTgt spid="3277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277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2770"/>
                                        </p:tgtEl>
                                      </p:cBhvr>
                                    </p:animEffect>
                                  </p:childTnLst>
                                </p:cTn>
                              </p:par>
                            </p:childTnLst>
                          </p:cTn>
                        </p:par>
                        <p:par>
                          <p:cTn id="19" fill="hold">
                            <p:stCondLst>
                              <p:cond delay="980"/>
                            </p:stCondLst>
                            <p:childTnLst>
                              <p:par>
                                <p:cTn id="20" presetID="2" presetClass="entr" presetSubtype="1" fill="hold" grpId="0" nodeType="afterEffect">
                                  <p:stCondLst>
                                    <p:cond delay="0"/>
                                  </p:stCondLst>
                                  <p:childTnLst>
                                    <p:set>
                                      <p:cBhvr>
                                        <p:cTn id="21" dur="1" fill="hold">
                                          <p:stCondLst>
                                            <p:cond delay="0"/>
                                          </p:stCondLst>
                                        </p:cTn>
                                        <p:tgtEl>
                                          <p:spTgt spid="32773"/>
                                        </p:tgtEl>
                                        <p:attrNameLst>
                                          <p:attrName>style.visibility</p:attrName>
                                        </p:attrNameLst>
                                      </p:cBhvr>
                                      <p:to>
                                        <p:strVal val="visible"/>
                                      </p:to>
                                    </p:set>
                                    <p:anim calcmode="lin" valueType="num">
                                      <p:cBhvr additive="base">
                                        <p:cTn id="22" dur="500" fill="hold"/>
                                        <p:tgtEl>
                                          <p:spTgt spid="32773"/>
                                        </p:tgtEl>
                                        <p:attrNameLst>
                                          <p:attrName>ppt_x</p:attrName>
                                        </p:attrNameLst>
                                      </p:cBhvr>
                                      <p:tavLst>
                                        <p:tav tm="0">
                                          <p:val>
                                            <p:strVal val="#ppt_x"/>
                                          </p:val>
                                        </p:tav>
                                        <p:tav tm="100000">
                                          <p:val>
                                            <p:strVal val="#ppt_x"/>
                                          </p:val>
                                        </p:tav>
                                      </p:tavLst>
                                    </p:anim>
                                    <p:anim calcmode="lin" valueType="num">
                                      <p:cBhvr additive="base">
                                        <p:cTn id="23" dur="500" fill="hold"/>
                                        <p:tgtEl>
                                          <p:spTgt spid="32773"/>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32781"/>
                                        </p:tgtEl>
                                        <p:attrNameLst>
                                          <p:attrName>style.visibility</p:attrName>
                                        </p:attrNameLst>
                                      </p:cBhvr>
                                      <p:to>
                                        <p:strVal val="visible"/>
                                      </p:to>
                                    </p:set>
                                    <p:anim calcmode="lin" valueType="num">
                                      <p:cBhvr additive="base">
                                        <p:cTn id="26" dur="500" fill="hold"/>
                                        <p:tgtEl>
                                          <p:spTgt spid="32781"/>
                                        </p:tgtEl>
                                        <p:attrNameLst>
                                          <p:attrName>ppt_x</p:attrName>
                                        </p:attrNameLst>
                                      </p:cBhvr>
                                      <p:tavLst>
                                        <p:tav tm="0">
                                          <p:val>
                                            <p:strVal val="#ppt_x"/>
                                          </p:val>
                                        </p:tav>
                                        <p:tav tm="100000">
                                          <p:val>
                                            <p:strVal val="#ppt_x"/>
                                          </p:val>
                                        </p:tav>
                                      </p:tavLst>
                                    </p:anim>
                                    <p:anim calcmode="lin" valueType="num">
                                      <p:cBhvr additive="base">
                                        <p:cTn id="27" dur="500" fill="hold"/>
                                        <p:tgtEl>
                                          <p:spTgt spid="32781"/>
                                        </p:tgtEl>
                                        <p:attrNameLst>
                                          <p:attrName>ppt_y</p:attrName>
                                        </p:attrNameLst>
                                      </p:cBhvr>
                                      <p:tavLst>
                                        <p:tav tm="0">
                                          <p:val>
                                            <p:strVal val="0-#ppt_h/2"/>
                                          </p:val>
                                        </p:tav>
                                        <p:tav tm="100000">
                                          <p:val>
                                            <p:strVal val="#ppt_y"/>
                                          </p:val>
                                        </p:tav>
                                      </p:tavLst>
                                    </p:anim>
                                  </p:childTnLst>
                                </p:cTn>
                              </p:par>
                              <p:par>
                                <p:cTn id="28" presetID="2" presetClass="entr" presetSubtype="1" fill="hold" nodeType="withEffect">
                                  <p:stCondLst>
                                    <p:cond delay="100"/>
                                  </p:stCondLst>
                                  <p:childTnLst>
                                    <p:set>
                                      <p:cBhvr>
                                        <p:cTn id="29" dur="1" fill="hold">
                                          <p:stCondLst>
                                            <p:cond delay="0"/>
                                          </p:stCondLst>
                                        </p:cTn>
                                        <p:tgtEl>
                                          <p:spTgt spid="32782"/>
                                        </p:tgtEl>
                                        <p:attrNameLst>
                                          <p:attrName>style.visibility</p:attrName>
                                        </p:attrNameLst>
                                      </p:cBhvr>
                                      <p:to>
                                        <p:strVal val="visible"/>
                                      </p:to>
                                    </p:set>
                                    <p:anim calcmode="lin" valueType="num">
                                      <p:cBhvr additive="base">
                                        <p:cTn id="30" dur="500" fill="hold"/>
                                        <p:tgtEl>
                                          <p:spTgt spid="32782"/>
                                        </p:tgtEl>
                                        <p:attrNameLst>
                                          <p:attrName>ppt_x</p:attrName>
                                        </p:attrNameLst>
                                      </p:cBhvr>
                                      <p:tavLst>
                                        <p:tav tm="0">
                                          <p:val>
                                            <p:strVal val="#ppt_x"/>
                                          </p:val>
                                        </p:tav>
                                        <p:tav tm="100000">
                                          <p:val>
                                            <p:strVal val="#ppt_x"/>
                                          </p:val>
                                        </p:tav>
                                      </p:tavLst>
                                    </p:anim>
                                    <p:anim calcmode="lin" valueType="num">
                                      <p:cBhvr additive="base">
                                        <p:cTn id="31" dur="500" fill="hold"/>
                                        <p:tgtEl>
                                          <p:spTgt spid="32782"/>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00"/>
                                  </p:stCondLst>
                                  <p:childTnLst>
                                    <p:set>
                                      <p:cBhvr>
                                        <p:cTn id="33" dur="1" fill="hold">
                                          <p:stCondLst>
                                            <p:cond delay="0"/>
                                          </p:stCondLst>
                                        </p:cTn>
                                        <p:tgtEl>
                                          <p:spTgt spid="32775"/>
                                        </p:tgtEl>
                                        <p:attrNameLst>
                                          <p:attrName>style.visibility</p:attrName>
                                        </p:attrNameLst>
                                      </p:cBhvr>
                                      <p:to>
                                        <p:strVal val="visible"/>
                                      </p:to>
                                    </p:set>
                                    <p:anim calcmode="lin" valueType="num">
                                      <p:cBhvr additive="base">
                                        <p:cTn id="34" dur="500" fill="hold"/>
                                        <p:tgtEl>
                                          <p:spTgt spid="32775"/>
                                        </p:tgtEl>
                                        <p:attrNameLst>
                                          <p:attrName>ppt_x</p:attrName>
                                        </p:attrNameLst>
                                      </p:cBhvr>
                                      <p:tavLst>
                                        <p:tav tm="0">
                                          <p:val>
                                            <p:strVal val="#ppt_x"/>
                                          </p:val>
                                        </p:tav>
                                        <p:tav tm="100000">
                                          <p:val>
                                            <p:strVal val="#ppt_x"/>
                                          </p:val>
                                        </p:tav>
                                      </p:tavLst>
                                    </p:anim>
                                    <p:anim calcmode="lin" valueType="num">
                                      <p:cBhvr additive="base">
                                        <p:cTn id="35" dur="500" fill="hold"/>
                                        <p:tgtEl>
                                          <p:spTgt spid="32775"/>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200"/>
                                  </p:stCondLst>
                                  <p:childTnLst>
                                    <p:set>
                                      <p:cBhvr>
                                        <p:cTn id="37" dur="1" fill="hold">
                                          <p:stCondLst>
                                            <p:cond delay="0"/>
                                          </p:stCondLst>
                                        </p:cTn>
                                        <p:tgtEl>
                                          <p:spTgt spid="32783"/>
                                        </p:tgtEl>
                                        <p:attrNameLst>
                                          <p:attrName>style.visibility</p:attrName>
                                        </p:attrNameLst>
                                      </p:cBhvr>
                                      <p:to>
                                        <p:strVal val="visible"/>
                                      </p:to>
                                    </p:set>
                                    <p:anim calcmode="lin" valueType="num">
                                      <p:cBhvr additive="base">
                                        <p:cTn id="38" dur="500" fill="hold"/>
                                        <p:tgtEl>
                                          <p:spTgt spid="32783"/>
                                        </p:tgtEl>
                                        <p:attrNameLst>
                                          <p:attrName>ppt_x</p:attrName>
                                        </p:attrNameLst>
                                      </p:cBhvr>
                                      <p:tavLst>
                                        <p:tav tm="0">
                                          <p:val>
                                            <p:strVal val="#ppt_x"/>
                                          </p:val>
                                        </p:tav>
                                        <p:tav tm="100000">
                                          <p:val>
                                            <p:strVal val="#ppt_x"/>
                                          </p:val>
                                        </p:tav>
                                      </p:tavLst>
                                    </p:anim>
                                    <p:anim calcmode="lin" valueType="num">
                                      <p:cBhvr additive="base">
                                        <p:cTn id="39" dur="500" fill="hold"/>
                                        <p:tgtEl>
                                          <p:spTgt spid="32783"/>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200"/>
                                  </p:stCondLst>
                                  <p:childTnLst>
                                    <p:set>
                                      <p:cBhvr>
                                        <p:cTn id="41" dur="1" fill="hold">
                                          <p:stCondLst>
                                            <p:cond delay="0"/>
                                          </p:stCondLst>
                                        </p:cTn>
                                        <p:tgtEl>
                                          <p:spTgt spid="32777"/>
                                        </p:tgtEl>
                                        <p:attrNameLst>
                                          <p:attrName>style.visibility</p:attrName>
                                        </p:attrNameLst>
                                      </p:cBhvr>
                                      <p:to>
                                        <p:strVal val="visible"/>
                                      </p:to>
                                    </p:set>
                                    <p:anim calcmode="lin" valueType="num">
                                      <p:cBhvr additive="base">
                                        <p:cTn id="42" dur="500" fill="hold"/>
                                        <p:tgtEl>
                                          <p:spTgt spid="32777"/>
                                        </p:tgtEl>
                                        <p:attrNameLst>
                                          <p:attrName>ppt_x</p:attrName>
                                        </p:attrNameLst>
                                      </p:cBhvr>
                                      <p:tavLst>
                                        <p:tav tm="0">
                                          <p:val>
                                            <p:strVal val="#ppt_x"/>
                                          </p:val>
                                        </p:tav>
                                        <p:tav tm="100000">
                                          <p:val>
                                            <p:strVal val="#ppt_x"/>
                                          </p:val>
                                        </p:tav>
                                      </p:tavLst>
                                    </p:anim>
                                    <p:anim calcmode="lin" valueType="num">
                                      <p:cBhvr additive="base">
                                        <p:cTn id="43" dur="500" fill="hold"/>
                                        <p:tgtEl>
                                          <p:spTgt spid="32777"/>
                                        </p:tgtEl>
                                        <p:attrNameLst>
                                          <p:attrName>ppt_y</p:attrName>
                                        </p:attrNameLst>
                                      </p:cBhvr>
                                      <p:tavLst>
                                        <p:tav tm="0">
                                          <p:val>
                                            <p:strVal val="0-#ppt_h/2"/>
                                          </p:val>
                                        </p:tav>
                                        <p:tav tm="100000">
                                          <p:val>
                                            <p:strVal val="#ppt_y"/>
                                          </p:val>
                                        </p:tav>
                                      </p:tavLst>
                                    </p:anim>
                                  </p:childTnLst>
                                </p:cTn>
                              </p:par>
                              <p:par>
                                <p:cTn id="44" presetID="2" presetClass="entr" presetSubtype="1" fill="hold" nodeType="withEffect">
                                  <p:stCondLst>
                                    <p:cond delay="300"/>
                                  </p:stCondLst>
                                  <p:childTnLst>
                                    <p:set>
                                      <p:cBhvr>
                                        <p:cTn id="45" dur="1" fill="hold">
                                          <p:stCondLst>
                                            <p:cond delay="0"/>
                                          </p:stCondLst>
                                        </p:cTn>
                                        <p:tgtEl>
                                          <p:spTgt spid="32784"/>
                                        </p:tgtEl>
                                        <p:attrNameLst>
                                          <p:attrName>style.visibility</p:attrName>
                                        </p:attrNameLst>
                                      </p:cBhvr>
                                      <p:to>
                                        <p:strVal val="visible"/>
                                      </p:to>
                                    </p:set>
                                    <p:anim calcmode="lin" valueType="num">
                                      <p:cBhvr additive="base">
                                        <p:cTn id="46" dur="500" fill="hold"/>
                                        <p:tgtEl>
                                          <p:spTgt spid="32784"/>
                                        </p:tgtEl>
                                        <p:attrNameLst>
                                          <p:attrName>ppt_x</p:attrName>
                                        </p:attrNameLst>
                                      </p:cBhvr>
                                      <p:tavLst>
                                        <p:tav tm="0">
                                          <p:val>
                                            <p:strVal val="#ppt_x"/>
                                          </p:val>
                                        </p:tav>
                                        <p:tav tm="100000">
                                          <p:val>
                                            <p:strVal val="#ppt_x"/>
                                          </p:val>
                                        </p:tav>
                                      </p:tavLst>
                                    </p:anim>
                                    <p:anim calcmode="lin" valueType="num">
                                      <p:cBhvr additive="base">
                                        <p:cTn id="47" dur="500" fill="hold"/>
                                        <p:tgtEl>
                                          <p:spTgt spid="3278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300"/>
                                  </p:stCondLst>
                                  <p:childTnLst>
                                    <p:set>
                                      <p:cBhvr>
                                        <p:cTn id="49" dur="1" fill="hold">
                                          <p:stCondLst>
                                            <p:cond delay="0"/>
                                          </p:stCondLst>
                                        </p:cTn>
                                        <p:tgtEl>
                                          <p:spTgt spid="32779"/>
                                        </p:tgtEl>
                                        <p:attrNameLst>
                                          <p:attrName>style.visibility</p:attrName>
                                        </p:attrNameLst>
                                      </p:cBhvr>
                                      <p:to>
                                        <p:strVal val="visible"/>
                                      </p:to>
                                    </p:set>
                                    <p:anim calcmode="lin" valueType="num">
                                      <p:cBhvr additive="base">
                                        <p:cTn id="50" dur="500" fill="hold"/>
                                        <p:tgtEl>
                                          <p:spTgt spid="32779"/>
                                        </p:tgtEl>
                                        <p:attrNameLst>
                                          <p:attrName>ppt_x</p:attrName>
                                        </p:attrNameLst>
                                      </p:cBhvr>
                                      <p:tavLst>
                                        <p:tav tm="0">
                                          <p:val>
                                            <p:strVal val="#ppt_x"/>
                                          </p:val>
                                        </p:tav>
                                        <p:tav tm="100000">
                                          <p:val>
                                            <p:strVal val="#ppt_x"/>
                                          </p:val>
                                        </p:tav>
                                      </p:tavLst>
                                    </p:anim>
                                    <p:anim calcmode="lin" valueType="num">
                                      <p:cBhvr additive="base">
                                        <p:cTn id="51" dur="500" fill="hold"/>
                                        <p:tgtEl>
                                          <p:spTgt spid="32779"/>
                                        </p:tgtEl>
                                        <p:attrNameLst>
                                          <p:attrName>ppt_y</p:attrName>
                                        </p:attrNameLst>
                                      </p:cBhvr>
                                      <p:tavLst>
                                        <p:tav tm="0">
                                          <p:val>
                                            <p:strVal val="0-#ppt_h/2"/>
                                          </p:val>
                                        </p:tav>
                                        <p:tav tm="100000">
                                          <p:val>
                                            <p:strVal val="#ppt_y"/>
                                          </p:val>
                                        </p:tav>
                                      </p:tavLst>
                                    </p:anim>
                                  </p:childTnLst>
                                </p:cTn>
                              </p:par>
                            </p:childTnLst>
                          </p:cTn>
                        </p:par>
                        <p:par>
                          <p:cTn id="52" fill="hold">
                            <p:stCondLst>
                              <p:cond delay="1480"/>
                            </p:stCondLst>
                            <p:childTnLst>
                              <p:par>
                                <p:cTn id="53" presetID="1" presetClass="entr" presetSubtype="0" fill="hold" grpId="0" nodeType="afterEffect">
                                  <p:stCondLst>
                                    <p:cond delay="0"/>
                                  </p:stCondLst>
                                  <p:childTnLst>
                                    <p:set>
                                      <p:cBhvr>
                                        <p:cTn id="54" dur="1" fill="hold">
                                          <p:stCondLst>
                                            <p:cond delay="0"/>
                                          </p:stCondLst>
                                        </p:cTn>
                                        <p:tgtEl>
                                          <p:spTgt spid="32774"/>
                                        </p:tgtEl>
                                        <p:attrNameLst>
                                          <p:attrName>style.visibility</p:attrName>
                                        </p:attrNameLst>
                                      </p:cBhvr>
                                      <p:to>
                                        <p:strVal val="visible"/>
                                      </p:to>
                                    </p:set>
                                  </p:childTnLst>
                                </p:cTn>
                              </p:par>
                              <p:par>
                                <p:cTn id="5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1848024492" ptsTypes="fffff">
                                      <p:cBhvr>
                                        <p:cTn id="56" dur="1000" fill="hold"/>
                                        <p:tgtEl>
                                          <p:spTgt spid="32774"/>
                                        </p:tgtEl>
                                        <p:attrNameLst>
                                          <p:attrName>ppt_x</p:attrName>
                                          <p:attrName>ppt_y</p:attrName>
                                        </p:attrNameLst>
                                      </p:cBhvr>
                                      <p:rCtr x="6000" y="7300"/>
                                    </p:animMotion>
                                  </p:childTnLst>
                                </p:cTn>
                              </p:par>
                            </p:childTnLst>
                          </p:cTn>
                        </p:par>
                        <p:par>
                          <p:cTn id="57" fill="hold">
                            <p:stCondLst>
                              <p:cond delay="1480"/>
                            </p:stCondLst>
                            <p:childTnLst>
                              <p:par>
                                <p:cTn id="58" presetID="1" presetClass="entr" presetSubtype="0" fill="hold" grpId="0" nodeType="afterEffect">
                                  <p:stCondLst>
                                    <p:cond delay="0"/>
                                  </p:stCondLst>
                                  <p:childTnLst>
                                    <p:set>
                                      <p:cBhvr>
                                        <p:cTn id="59" dur="1" fill="hold">
                                          <p:stCondLst>
                                            <p:cond delay="0"/>
                                          </p:stCondLst>
                                        </p:cTn>
                                        <p:tgtEl>
                                          <p:spTgt spid="32776"/>
                                        </p:tgtEl>
                                        <p:attrNameLst>
                                          <p:attrName>style.visibility</p:attrName>
                                        </p:attrNameLst>
                                      </p:cBhvr>
                                      <p:to>
                                        <p:strVal val="visible"/>
                                      </p:to>
                                    </p:set>
                                  </p:childTnLst>
                                </p:cTn>
                              </p:par>
                              <p:par>
                                <p:cTn id="6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1848024492" ptsTypes="fffff">
                                      <p:cBhvr>
                                        <p:cTn id="61" dur="1000" fill="hold"/>
                                        <p:tgtEl>
                                          <p:spTgt spid="32776"/>
                                        </p:tgtEl>
                                        <p:attrNameLst>
                                          <p:attrName>ppt_x</p:attrName>
                                          <p:attrName>ppt_y</p:attrName>
                                        </p:attrNameLst>
                                      </p:cBhvr>
                                      <p:rCtr x="6000" y="7300"/>
                                    </p:animMotion>
                                  </p:childTnLst>
                                </p:cTn>
                              </p:par>
                            </p:childTnLst>
                          </p:cTn>
                        </p:par>
                        <p:par>
                          <p:cTn id="62" fill="hold">
                            <p:stCondLst>
                              <p:cond delay="1480"/>
                            </p:stCondLst>
                            <p:childTnLst>
                              <p:par>
                                <p:cTn id="63" presetID="1" presetClass="entr" presetSubtype="0" fill="hold" grpId="0" nodeType="afterEffect">
                                  <p:stCondLst>
                                    <p:cond delay="0"/>
                                  </p:stCondLst>
                                  <p:childTnLst>
                                    <p:set>
                                      <p:cBhvr>
                                        <p:cTn id="64" dur="1" fill="hold">
                                          <p:stCondLst>
                                            <p:cond delay="0"/>
                                          </p:stCondLst>
                                        </p:cTn>
                                        <p:tgtEl>
                                          <p:spTgt spid="32778"/>
                                        </p:tgtEl>
                                        <p:attrNameLst>
                                          <p:attrName>style.visibility</p:attrName>
                                        </p:attrNameLst>
                                      </p:cBhvr>
                                      <p:to>
                                        <p:strVal val="visible"/>
                                      </p:to>
                                    </p:set>
                                  </p:childTnLst>
                                </p:cTn>
                              </p:par>
                              <p:par>
                                <p:cTn id="6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1848024492" ptsTypes="fffff">
                                      <p:cBhvr>
                                        <p:cTn id="66" dur="1000" fill="hold"/>
                                        <p:tgtEl>
                                          <p:spTgt spid="32778"/>
                                        </p:tgtEl>
                                        <p:attrNameLst>
                                          <p:attrName>ppt_x</p:attrName>
                                          <p:attrName>ppt_y</p:attrName>
                                        </p:attrNameLst>
                                      </p:cBhvr>
                                      <p:rCtr x="6000" y="7300"/>
                                    </p:animMotion>
                                  </p:childTnLst>
                                </p:cTn>
                              </p:par>
                            </p:childTnLst>
                          </p:cTn>
                        </p:par>
                        <p:par>
                          <p:cTn id="67" fill="hold">
                            <p:stCondLst>
                              <p:cond delay="1480"/>
                            </p:stCondLst>
                            <p:childTnLst>
                              <p:par>
                                <p:cTn id="68" presetID="1" presetClass="entr" presetSubtype="0" fill="hold" grpId="0" nodeType="afterEffect">
                                  <p:stCondLst>
                                    <p:cond delay="0"/>
                                  </p:stCondLst>
                                  <p:childTnLst>
                                    <p:set>
                                      <p:cBhvr>
                                        <p:cTn id="69" dur="1" fill="hold">
                                          <p:stCondLst>
                                            <p:cond delay="0"/>
                                          </p:stCondLst>
                                        </p:cTn>
                                        <p:tgtEl>
                                          <p:spTgt spid="32780"/>
                                        </p:tgtEl>
                                        <p:attrNameLst>
                                          <p:attrName>style.visibility</p:attrName>
                                        </p:attrNameLst>
                                      </p:cBhvr>
                                      <p:to>
                                        <p:strVal val="visible"/>
                                      </p:to>
                                    </p:set>
                                  </p:childTnLst>
                                </p:cTn>
                              </p:par>
                              <p:par>
                                <p:cTn id="7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1848024492" ptsTypes="fffff">
                                      <p:cBhvr>
                                        <p:cTn id="71" dur="1000" fill="hold"/>
                                        <p:tgtEl>
                                          <p:spTgt spid="32780"/>
                                        </p:tgtEl>
                                        <p:attrNameLst>
                                          <p:attrName>ppt_x</p:attrName>
                                          <p:attrName>ppt_y</p:attrName>
                                        </p:attrNameLst>
                                      </p:cBhvr>
                                      <p:rCtr x="6000" y="7300"/>
                                    </p:animMotion>
                                  </p:childTnLst>
                                </p:cTn>
                              </p:par>
                            </p:childTnLst>
                          </p:cTn>
                        </p:par>
                        <p:par>
                          <p:cTn id="72" fill="hold">
                            <p:stCondLst>
                              <p:cond delay="1480"/>
                            </p:stCondLst>
                            <p:childTnLst>
                              <p:par>
                                <p:cTn id="73" presetID="2" presetClass="entr" presetSubtype="12" fill="hold" grpId="0" nodeType="afterEffect">
                                  <p:stCondLst>
                                    <p:cond delay="0"/>
                                  </p:stCondLst>
                                  <p:childTnLst>
                                    <p:set>
                                      <p:cBhvr>
                                        <p:cTn id="74" dur="1" fill="hold">
                                          <p:stCondLst>
                                            <p:cond delay="0"/>
                                          </p:stCondLst>
                                        </p:cTn>
                                        <p:tgtEl>
                                          <p:spTgt spid="32785"/>
                                        </p:tgtEl>
                                        <p:attrNameLst>
                                          <p:attrName>style.visibility</p:attrName>
                                        </p:attrNameLst>
                                      </p:cBhvr>
                                      <p:to>
                                        <p:strVal val="visible"/>
                                      </p:to>
                                    </p:set>
                                    <p:anim calcmode="lin" valueType="num">
                                      <p:cBhvr additive="base">
                                        <p:cTn id="75" dur="500" fill="hold"/>
                                        <p:tgtEl>
                                          <p:spTgt spid="32785"/>
                                        </p:tgtEl>
                                        <p:attrNameLst>
                                          <p:attrName>ppt_x</p:attrName>
                                        </p:attrNameLst>
                                      </p:cBhvr>
                                      <p:tavLst>
                                        <p:tav tm="0">
                                          <p:val>
                                            <p:strVal val="0-#ppt_w/2"/>
                                          </p:val>
                                        </p:tav>
                                        <p:tav tm="100000">
                                          <p:val>
                                            <p:strVal val="#ppt_x"/>
                                          </p:val>
                                        </p:tav>
                                      </p:tavLst>
                                    </p:anim>
                                    <p:anim calcmode="lin" valueType="num">
                                      <p:cBhvr additive="base">
                                        <p:cTn id="76" dur="500" fill="hold"/>
                                        <p:tgtEl>
                                          <p:spTgt spid="32785"/>
                                        </p:tgtEl>
                                        <p:attrNameLst>
                                          <p:attrName>ppt_y</p:attrName>
                                        </p:attrNameLst>
                                      </p:cBhvr>
                                      <p:tavLst>
                                        <p:tav tm="0">
                                          <p:val>
                                            <p:strVal val="1+#ppt_h/2"/>
                                          </p:val>
                                        </p:tav>
                                        <p:tav tm="100000">
                                          <p:val>
                                            <p:strVal val="#ppt_y"/>
                                          </p:val>
                                        </p:tav>
                                      </p:tavLst>
                                    </p:anim>
                                  </p:childTnLst>
                                </p:cTn>
                              </p:par>
                              <p:par>
                                <p:cTn id="77" presetID="2" presetClass="entr" presetSubtype="12" fill="hold" grpId="0" nodeType="withEffect">
                                  <p:stCondLst>
                                    <p:cond delay="100"/>
                                  </p:stCondLst>
                                  <p:childTnLst>
                                    <p:set>
                                      <p:cBhvr>
                                        <p:cTn id="78" dur="1" fill="hold">
                                          <p:stCondLst>
                                            <p:cond delay="0"/>
                                          </p:stCondLst>
                                        </p:cTn>
                                        <p:tgtEl>
                                          <p:spTgt spid="32788"/>
                                        </p:tgtEl>
                                        <p:attrNameLst>
                                          <p:attrName>style.visibility</p:attrName>
                                        </p:attrNameLst>
                                      </p:cBhvr>
                                      <p:to>
                                        <p:strVal val="visible"/>
                                      </p:to>
                                    </p:set>
                                    <p:anim calcmode="lin" valueType="num">
                                      <p:cBhvr additive="base">
                                        <p:cTn id="79" dur="500" fill="hold"/>
                                        <p:tgtEl>
                                          <p:spTgt spid="32788"/>
                                        </p:tgtEl>
                                        <p:attrNameLst>
                                          <p:attrName>ppt_x</p:attrName>
                                        </p:attrNameLst>
                                      </p:cBhvr>
                                      <p:tavLst>
                                        <p:tav tm="0">
                                          <p:val>
                                            <p:strVal val="0-#ppt_w/2"/>
                                          </p:val>
                                        </p:tav>
                                        <p:tav tm="100000">
                                          <p:val>
                                            <p:strVal val="#ppt_x"/>
                                          </p:val>
                                        </p:tav>
                                      </p:tavLst>
                                    </p:anim>
                                    <p:anim calcmode="lin" valueType="num">
                                      <p:cBhvr additive="base">
                                        <p:cTn id="80" dur="500" fill="hold"/>
                                        <p:tgtEl>
                                          <p:spTgt spid="32788"/>
                                        </p:tgtEl>
                                        <p:attrNameLst>
                                          <p:attrName>ppt_y</p:attrName>
                                        </p:attrNameLst>
                                      </p:cBhvr>
                                      <p:tavLst>
                                        <p:tav tm="0">
                                          <p:val>
                                            <p:strVal val="1+#ppt_h/2"/>
                                          </p:val>
                                        </p:tav>
                                        <p:tav tm="100000">
                                          <p:val>
                                            <p:strVal val="#ppt_y"/>
                                          </p:val>
                                        </p:tav>
                                      </p:tavLst>
                                    </p:anim>
                                  </p:childTnLst>
                                </p:cTn>
                              </p:par>
                              <p:par>
                                <p:cTn id="81" presetID="2" presetClass="entr" presetSubtype="12" fill="hold" grpId="0" nodeType="withEffect">
                                  <p:stCondLst>
                                    <p:cond delay="200"/>
                                  </p:stCondLst>
                                  <p:childTnLst>
                                    <p:set>
                                      <p:cBhvr>
                                        <p:cTn id="82" dur="1" fill="hold">
                                          <p:stCondLst>
                                            <p:cond delay="0"/>
                                          </p:stCondLst>
                                        </p:cTn>
                                        <p:tgtEl>
                                          <p:spTgt spid="32791"/>
                                        </p:tgtEl>
                                        <p:attrNameLst>
                                          <p:attrName>style.visibility</p:attrName>
                                        </p:attrNameLst>
                                      </p:cBhvr>
                                      <p:to>
                                        <p:strVal val="visible"/>
                                      </p:to>
                                    </p:set>
                                    <p:anim calcmode="lin" valueType="num">
                                      <p:cBhvr additive="base">
                                        <p:cTn id="83" dur="500" fill="hold"/>
                                        <p:tgtEl>
                                          <p:spTgt spid="32791"/>
                                        </p:tgtEl>
                                        <p:attrNameLst>
                                          <p:attrName>ppt_x</p:attrName>
                                        </p:attrNameLst>
                                      </p:cBhvr>
                                      <p:tavLst>
                                        <p:tav tm="0">
                                          <p:val>
                                            <p:strVal val="0-#ppt_w/2"/>
                                          </p:val>
                                        </p:tav>
                                        <p:tav tm="100000">
                                          <p:val>
                                            <p:strVal val="#ppt_x"/>
                                          </p:val>
                                        </p:tav>
                                      </p:tavLst>
                                    </p:anim>
                                    <p:anim calcmode="lin" valueType="num">
                                      <p:cBhvr additive="base">
                                        <p:cTn id="84" dur="500" fill="hold"/>
                                        <p:tgtEl>
                                          <p:spTgt spid="32791"/>
                                        </p:tgtEl>
                                        <p:attrNameLst>
                                          <p:attrName>ppt_y</p:attrName>
                                        </p:attrNameLst>
                                      </p:cBhvr>
                                      <p:tavLst>
                                        <p:tav tm="0">
                                          <p:val>
                                            <p:strVal val="1+#ppt_h/2"/>
                                          </p:val>
                                        </p:tav>
                                        <p:tav tm="100000">
                                          <p:val>
                                            <p:strVal val="#ppt_y"/>
                                          </p:val>
                                        </p:tav>
                                      </p:tavLst>
                                    </p:anim>
                                  </p:childTnLst>
                                </p:cTn>
                              </p:par>
                              <p:par>
                                <p:cTn id="85" presetID="2" presetClass="entr" presetSubtype="12" fill="hold" grpId="0" nodeType="withEffect">
                                  <p:stCondLst>
                                    <p:cond delay="300"/>
                                  </p:stCondLst>
                                  <p:childTnLst>
                                    <p:set>
                                      <p:cBhvr>
                                        <p:cTn id="86" dur="1" fill="hold">
                                          <p:stCondLst>
                                            <p:cond delay="0"/>
                                          </p:stCondLst>
                                        </p:cTn>
                                        <p:tgtEl>
                                          <p:spTgt spid="32794"/>
                                        </p:tgtEl>
                                        <p:attrNameLst>
                                          <p:attrName>style.visibility</p:attrName>
                                        </p:attrNameLst>
                                      </p:cBhvr>
                                      <p:to>
                                        <p:strVal val="visible"/>
                                      </p:to>
                                    </p:set>
                                    <p:anim calcmode="lin" valueType="num">
                                      <p:cBhvr additive="base">
                                        <p:cTn id="87" dur="500" fill="hold"/>
                                        <p:tgtEl>
                                          <p:spTgt spid="32794"/>
                                        </p:tgtEl>
                                        <p:attrNameLst>
                                          <p:attrName>ppt_x</p:attrName>
                                        </p:attrNameLst>
                                      </p:cBhvr>
                                      <p:tavLst>
                                        <p:tav tm="0">
                                          <p:val>
                                            <p:strVal val="0-#ppt_w/2"/>
                                          </p:val>
                                        </p:tav>
                                        <p:tav tm="100000">
                                          <p:val>
                                            <p:strVal val="#ppt_x"/>
                                          </p:val>
                                        </p:tav>
                                      </p:tavLst>
                                    </p:anim>
                                    <p:anim calcmode="lin" valueType="num">
                                      <p:cBhvr additive="base">
                                        <p:cTn id="88" dur="500" fill="hold"/>
                                        <p:tgtEl>
                                          <p:spTgt spid="32794"/>
                                        </p:tgtEl>
                                        <p:attrNameLst>
                                          <p:attrName>ppt_y</p:attrName>
                                        </p:attrNameLst>
                                      </p:cBhvr>
                                      <p:tavLst>
                                        <p:tav tm="0">
                                          <p:val>
                                            <p:strVal val="1+#ppt_h/2"/>
                                          </p:val>
                                        </p:tav>
                                        <p:tav tm="100000">
                                          <p:val>
                                            <p:strVal val="#ppt_y"/>
                                          </p:val>
                                        </p:tav>
                                      </p:tavLst>
                                    </p:anim>
                                  </p:childTnLst>
                                </p:cTn>
                              </p:par>
                            </p:childTnLst>
                          </p:cTn>
                        </p:par>
                        <p:par>
                          <p:cTn id="89" fill="hold">
                            <p:stCondLst>
                              <p:cond delay="1980"/>
                            </p:stCondLst>
                            <p:childTnLst>
                              <p:par>
                                <p:cTn id="90" presetID="22" presetClass="entr" presetSubtype="1" fill="hold" grpId="0" nodeType="afterEffect">
                                  <p:stCondLst>
                                    <p:cond delay="0"/>
                                  </p:stCondLst>
                                  <p:childTnLst>
                                    <p:set>
                                      <p:cBhvr>
                                        <p:cTn id="91" dur="1" fill="hold">
                                          <p:stCondLst>
                                            <p:cond delay="0"/>
                                          </p:stCondLst>
                                        </p:cTn>
                                        <p:tgtEl>
                                          <p:spTgt spid="32786"/>
                                        </p:tgtEl>
                                        <p:attrNameLst>
                                          <p:attrName>style.visibility</p:attrName>
                                        </p:attrNameLst>
                                      </p:cBhvr>
                                      <p:to>
                                        <p:strVal val="visible"/>
                                      </p:to>
                                    </p:set>
                                    <p:animEffect transition="in" filter="wipe(up)">
                                      <p:cBhvr>
                                        <p:cTn id="92" dur="500"/>
                                        <p:tgtEl>
                                          <p:spTgt spid="32786"/>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2772"/>
                                        </p:tgtEl>
                                        <p:attrNameLst>
                                          <p:attrName>style.visibility</p:attrName>
                                        </p:attrNameLst>
                                      </p:cBhvr>
                                      <p:to>
                                        <p:strVal val="visible"/>
                                      </p:to>
                                    </p:set>
                                    <p:animEffect transition="in" filter="wipe(up)">
                                      <p:cBhvr>
                                        <p:cTn id="95" dur="500"/>
                                        <p:tgtEl>
                                          <p:spTgt spid="32772"/>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2789"/>
                                        </p:tgtEl>
                                        <p:attrNameLst>
                                          <p:attrName>style.visibility</p:attrName>
                                        </p:attrNameLst>
                                      </p:cBhvr>
                                      <p:to>
                                        <p:strVal val="visible"/>
                                      </p:to>
                                    </p:set>
                                    <p:animEffect transition="in" filter="wipe(up)">
                                      <p:cBhvr>
                                        <p:cTn id="98" dur="500"/>
                                        <p:tgtEl>
                                          <p:spTgt spid="3278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2787"/>
                                        </p:tgtEl>
                                        <p:attrNameLst>
                                          <p:attrName>style.visibility</p:attrName>
                                        </p:attrNameLst>
                                      </p:cBhvr>
                                      <p:to>
                                        <p:strVal val="visible"/>
                                      </p:to>
                                    </p:set>
                                    <p:animEffect transition="in" filter="wipe(up)">
                                      <p:cBhvr>
                                        <p:cTn id="101" dur="500"/>
                                        <p:tgtEl>
                                          <p:spTgt spid="32787"/>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2792"/>
                                        </p:tgtEl>
                                        <p:attrNameLst>
                                          <p:attrName>style.visibility</p:attrName>
                                        </p:attrNameLst>
                                      </p:cBhvr>
                                      <p:to>
                                        <p:strVal val="visible"/>
                                      </p:to>
                                    </p:set>
                                    <p:animEffect transition="in" filter="wipe(up)">
                                      <p:cBhvr>
                                        <p:cTn id="104" dur="500"/>
                                        <p:tgtEl>
                                          <p:spTgt spid="3279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2790"/>
                                        </p:tgtEl>
                                        <p:attrNameLst>
                                          <p:attrName>style.visibility</p:attrName>
                                        </p:attrNameLst>
                                      </p:cBhvr>
                                      <p:to>
                                        <p:strVal val="visible"/>
                                      </p:to>
                                    </p:set>
                                    <p:animEffect transition="in" filter="wipe(up)">
                                      <p:cBhvr>
                                        <p:cTn id="107" dur="500"/>
                                        <p:tgtEl>
                                          <p:spTgt spid="3279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2795"/>
                                        </p:tgtEl>
                                        <p:attrNameLst>
                                          <p:attrName>style.visibility</p:attrName>
                                        </p:attrNameLst>
                                      </p:cBhvr>
                                      <p:to>
                                        <p:strVal val="visible"/>
                                      </p:to>
                                    </p:set>
                                    <p:animEffect transition="in" filter="wipe(up)">
                                      <p:cBhvr>
                                        <p:cTn id="110" dur="500"/>
                                        <p:tgtEl>
                                          <p:spTgt spid="3279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2793"/>
                                        </p:tgtEl>
                                        <p:attrNameLst>
                                          <p:attrName>style.visibility</p:attrName>
                                        </p:attrNameLst>
                                      </p:cBhvr>
                                      <p:to>
                                        <p:strVal val="visible"/>
                                      </p:to>
                                    </p:set>
                                    <p:animEffect transition="in" filter="wipe(up)">
                                      <p:cBhvr>
                                        <p:cTn id="113" dur="500"/>
                                        <p:tgtEl>
                                          <p:spTgt spid="32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animBg="1"/>
      <p:bldP spid="32773" grpId="0" animBg="1"/>
      <p:bldP spid="32774" grpId="0" animBg="1"/>
      <p:bldP spid="32774" grpId="1" animBg="1"/>
      <p:bldP spid="32775" grpId="0" animBg="1"/>
      <p:bldP spid="32776" grpId="0" animBg="1"/>
      <p:bldP spid="32776" grpId="1" animBg="1"/>
      <p:bldP spid="32777" grpId="0" animBg="1"/>
      <p:bldP spid="32778" grpId="0" animBg="1"/>
      <p:bldP spid="32778" grpId="1" animBg="1"/>
      <p:bldP spid="32779" grpId="0" animBg="1"/>
      <p:bldP spid="32780" grpId="0" animBg="1"/>
      <p:bldP spid="32780" grpId="1" animBg="1"/>
      <p:bldP spid="32785" grpId="0" animBg="1"/>
      <p:bldP spid="32786" grpId="0"/>
      <p:bldP spid="32787" grpId="0" animBg="1"/>
      <p:bldP spid="32788" grpId="0" animBg="1"/>
      <p:bldP spid="32789" grpId="0"/>
      <p:bldP spid="32790" grpId="0" animBg="1"/>
      <p:bldP spid="32791" grpId="0" animBg="1"/>
      <p:bldP spid="32792" grpId="0"/>
      <p:bldP spid="32793" grpId="0" animBg="1"/>
      <p:bldP spid="32794" grpId="0" animBg="1"/>
      <p:bldP spid="327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5.3 </a:t>
            </a:r>
            <a:r>
              <a:rPr lang="zh-CN" altLang="en-US" sz="3000" b="1" dirty="0">
                <a:solidFill>
                  <a:schemeClr val="accent1"/>
                </a:solidFill>
                <a:latin typeface="微软雅黑" panose="020B0503020204020204" pitchFamily="34" charset="-122"/>
                <a:ea typeface="微软雅黑" panose="020B0503020204020204" pitchFamily="34" charset="-122"/>
              </a:rPr>
              <a:t>相关建议</a:t>
            </a:r>
          </a:p>
        </p:txBody>
      </p:sp>
      <p:sp>
        <p:nvSpPr>
          <p:cNvPr id="3379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3796" name="TextBox 4"/>
          <p:cNvSpPr txBox="1"/>
          <p:nvPr/>
        </p:nvSpPr>
        <p:spPr>
          <a:xfrm>
            <a:off x="477838" y="1593850"/>
            <a:ext cx="2768600"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797" name="Freeform 14"/>
          <p:cNvSpPr/>
          <p:nvPr/>
        </p:nvSpPr>
        <p:spPr>
          <a:xfrm>
            <a:off x="3600450" y="3906838"/>
            <a:ext cx="2435225" cy="2433637"/>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3798" name="Freeform 15"/>
          <p:cNvSpPr/>
          <p:nvPr/>
        </p:nvSpPr>
        <p:spPr>
          <a:xfrm>
            <a:off x="6173788" y="3906838"/>
            <a:ext cx="2155825" cy="2157412"/>
          </a:xfrm>
          <a:custGeom>
            <a:avLst/>
            <a:gdLst/>
            <a:ahLst/>
            <a:cxnLst>
              <a:cxn ang="0">
                <a:pos x="0" y="2147483647"/>
              </a:cxn>
              <a:cxn ang="0">
                <a:pos x="2147483647" y="2147483647"/>
              </a:cxn>
              <a:cxn ang="0">
                <a:pos x="2147483647" y="2147483647"/>
              </a:cxn>
              <a:cxn ang="0">
                <a:pos x="2147483647" y="0"/>
              </a:cxn>
              <a:cxn ang="0">
                <a:pos x="2147483647" y="0"/>
              </a:cxn>
              <a:cxn ang="0">
                <a:pos x="2147483647" y="0"/>
              </a:cxn>
              <a:cxn ang="0">
                <a:pos x="0" y="0"/>
              </a:cxn>
              <a:cxn ang="0">
                <a:pos x="0" y="2147483647"/>
              </a:cxn>
              <a:cxn ang="0">
                <a:pos x="0" y="2147483647"/>
              </a:cxn>
            </a:cxnLst>
            <a:rect l="0" t="0" r="0" b="0"/>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rgbClr val="006BBC"/>
          </a:solidFill>
          <a:ln w="9525">
            <a:noFill/>
          </a:ln>
        </p:spPr>
        <p:txBody>
          <a:bodyPr/>
          <a:lstStyle/>
          <a:p>
            <a:endParaRPr lang="zh-CN" altLang="en-US"/>
          </a:p>
        </p:txBody>
      </p:sp>
      <p:sp>
        <p:nvSpPr>
          <p:cNvPr id="33799" name="Freeform 16"/>
          <p:cNvSpPr/>
          <p:nvPr/>
        </p:nvSpPr>
        <p:spPr>
          <a:xfrm>
            <a:off x="3278188" y="981075"/>
            <a:ext cx="2757487" cy="2757488"/>
          </a:xfrm>
          <a:custGeom>
            <a:avLst/>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rgbClr val="006BBC"/>
          </a:solidFill>
          <a:ln w="9525">
            <a:noFill/>
          </a:ln>
        </p:spPr>
        <p:txBody>
          <a:bodyPr/>
          <a:lstStyle/>
          <a:p>
            <a:endParaRPr lang="zh-CN" altLang="en-US"/>
          </a:p>
        </p:txBody>
      </p:sp>
      <p:sp>
        <p:nvSpPr>
          <p:cNvPr id="33800" name="Freeform 17"/>
          <p:cNvSpPr/>
          <p:nvPr/>
        </p:nvSpPr>
        <p:spPr>
          <a:xfrm>
            <a:off x="6173788" y="1303338"/>
            <a:ext cx="2433637" cy="2435225"/>
          </a:xfrm>
          <a:custGeom>
            <a:avLst/>
            <a:gdLst/>
            <a:ahLst/>
            <a:cxnLst>
              <a:cxn ang="0">
                <a:pos x="0" y="2147483647"/>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Lst>
            <a:rect l="0" t="0" r="0" b="0"/>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rgbClr val="113E6A"/>
          </a:solidFill>
          <a:ln w="9525">
            <a:noFill/>
          </a:ln>
        </p:spPr>
        <p:txBody>
          <a:bodyPr/>
          <a:lstStyle/>
          <a:p>
            <a:endParaRPr lang="zh-CN" altLang="en-US"/>
          </a:p>
        </p:txBody>
      </p:sp>
      <p:sp>
        <p:nvSpPr>
          <p:cNvPr id="33801" name="Freeform 18"/>
          <p:cNvSpPr>
            <a:spLocks noEditPoints="1"/>
          </p:cNvSpPr>
          <p:nvPr/>
        </p:nvSpPr>
        <p:spPr>
          <a:xfrm>
            <a:off x="6257925" y="3983038"/>
            <a:ext cx="550863" cy="5508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chemeClr val="accent2"/>
          </a:solidFill>
          <a:ln w="9525">
            <a:noFill/>
          </a:ln>
        </p:spPr>
        <p:txBody>
          <a:bodyPr/>
          <a:lstStyle/>
          <a:p>
            <a:endParaRPr lang="zh-CN" altLang="en-US"/>
          </a:p>
        </p:txBody>
      </p:sp>
      <p:sp>
        <p:nvSpPr>
          <p:cNvPr id="33802" name="Freeform 19"/>
          <p:cNvSpPr>
            <a:spLocks noEditPoints="1"/>
          </p:cNvSpPr>
          <p:nvPr/>
        </p:nvSpPr>
        <p:spPr>
          <a:xfrm>
            <a:off x="5395913" y="3983038"/>
            <a:ext cx="550862" cy="5508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0"/>
              </a:cxn>
              <a:cxn ang="0">
                <a:pos x="2147483647" y="2147483647"/>
              </a:cxn>
              <a:cxn ang="0">
                <a:pos x="2147483647" y="2147483647"/>
              </a:cxn>
            </a:cxnLst>
            <a:rect l="0" t="0" r="0" b="0"/>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chemeClr val="accent2"/>
          </a:solidFill>
          <a:ln w="9525">
            <a:noFill/>
          </a:ln>
        </p:spPr>
        <p:txBody>
          <a:bodyPr/>
          <a:lstStyle/>
          <a:p>
            <a:endParaRPr lang="zh-CN" altLang="en-US"/>
          </a:p>
        </p:txBody>
      </p:sp>
      <p:sp>
        <p:nvSpPr>
          <p:cNvPr id="33803" name="Freeform 20"/>
          <p:cNvSpPr>
            <a:spLocks noEditPoints="1"/>
          </p:cNvSpPr>
          <p:nvPr/>
        </p:nvSpPr>
        <p:spPr>
          <a:xfrm>
            <a:off x="6257925" y="3106738"/>
            <a:ext cx="550863" cy="549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chemeClr val="accent2"/>
          </a:solidFill>
          <a:ln w="9525">
            <a:noFill/>
          </a:ln>
        </p:spPr>
        <p:txBody>
          <a:bodyPr/>
          <a:lstStyle/>
          <a:p>
            <a:endParaRPr lang="zh-CN" altLang="en-US"/>
          </a:p>
        </p:txBody>
      </p:sp>
      <p:sp>
        <p:nvSpPr>
          <p:cNvPr id="33804" name="Freeform 21"/>
          <p:cNvSpPr>
            <a:spLocks noEditPoints="1"/>
          </p:cNvSpPr>
          <p:nvPr/>
        </p:nvSpPr>
        <p:spPr>
          <a:xfrm>
            <a:off x="5395913" y="3106738"/>
            <a:ext cx="550862" cy="549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chemeClr val="accent2"/>
          </a:solidFill>
          <a:ln w="9525">
            <a:noFill/>
          </a:ln>
        </p:spPr>
        <p:txBody>
          <a:bodyPr/>
          <a:lstStyle/>
          <a:p>
            <a:endParaRPr lang="zh-CN" altLang="en-US"/>
          </a:p>
        </p:txBody>
      </p:sp>
      <p:sp>
        <p:nvSpPr>
          <p:cNvPr id="33805" name="TextBox 14"/>
          <p:cNvSpPr txBox="1"/>
          <p:nvPr/>
        </p:nvSpPr>
        <p:spPr>
          <a:xfrm>
            <a:off x="8789988" y="1593850"/>
            <a:ext cx="2768600"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6" name="TextBox 15"/>
          <p:cNvSpPr txBox="1"/>
          <p:nvPr/>
        </p:nvSpPr>
        <p:spPr>
          <a:xfrm>
            <a:off x="8789988" y="4610100"/>
            <a:ext cx="2768600"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7" name="TextBox 16"/>
          <p:cNvSpPr txBox="1"/>
          <p:nvPr/>
        </p:nvSpPr>
        <p:spPr>
          <a:xfrm>
            <a:off x="711200" y="4610100"/>
            <a:ext cx="2767013"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8" name="TextBox 17"/>
          <p:cNvSpPr txBox="1"/>
          <p:nvPr/>
        </p:nvSpPr>
        <p:spPr>
          <a:xfrm>
            <a:off x="3783013" y="1974850"/>
            <a:ext cx="1747837" cy="769938"/>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这里可以</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lgn="ctr"/>
            <a:r>
              <a:rPr lang="zh-CN" altLang="en-US" sz="2200" b="1" dirty="0">
                <a:solidFill>
                  <a:schemeClr val="accent2"/>
                </a:solidFill>
                <a:latin typeface="微软雅黑" panose="020B0503020204020204" pitchFamily="34" charset="-122"/>
                <a:ea typeface="微软雅黑" panose="020B0503020204020204" pitchFamily="34" charset="-122"/>
              </a:rPr>
              <a:t>添加标题一</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
        <p:nvSpPr>
          <p:cNvPr id="33809" name="TextBox 18"/>
          <p:cNvSpPr txBox="1"/>
          <p:nvPr/>
        </p:nvSpPr>
        <p:spPr>
          <a:xfrm>
            <a:off x="6567488" y="1974850"/>
            <a:ext cx="1747837" cy="769938"/>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这里可以</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lgn="ctr"/>
            <a:r>
              <a:rPr lang="zh-CN" altLang="en-US" sz="2200" b="1" dirty="0">
                <a:solidFill>
                  <a:schemeClr val="accent2"/>
                </a:solidFill>
                <a:latin typeface="微软雅黑" panose="020B0503020204020204" pitchFamily="34" charset="-122"/>
                <a:ea typeface="微软雅黑" panose="020B0503020204020204" pitchFamily="34" charset="-122"/>
              </a:rPr>
              <a:t>添加标题二</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
        <p:nvSpPr>
          <p:cNvPr id="33810" name="TextBox 19"/>
          <p:cNvSpPr txBox="1"/>
          <p:nvPr/>
        </p:nvSpPr>
        <p:spPr>
          <a:xfrm>
            <a:off x="3944938" y="4732338"/>
            <a:ext cx="1746250" cy="768350"/>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这里可以</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lgn="ctr"/>
            <a:r>
              <a:rPr lang="zh-CN" altLang="en-US" sz="2200" b="1" dirty="0">
                <a:solidFill>
                  <a:schemeClr val="accent2"/>
                </a:solidFill>
                <a:latin typeface="微软雅黑" panose="020B0503020204020204" pitchFamily="34" charset="-122"/>
                <a:ea typeface="微软雅黑" panose="020B0503020204020204" pitchFamily="34" charset="-122"/>
              </a:rPr>
              <a:t>添加标题三</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
        <p:nvSpPr>
          <p:cNvPr id="33811" name="TextBox 20"/>
          <p:cNvSpPr txBox="1"/>
          <p:nvPr/>
        </p:nvSpPr>
        <p:spPr>
          <a:xfrm>
            <a:off x="6292850" y="4732338"/>
            <a:ext cx="1747838" cy="768350"/>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这里可以</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lgn="ctr"/>
            <a:r>
              <a:rPr lang="zh-CN" altLang="en-US" sz="2200" b="1" dirty="0">
                <a:solidFill>
                  <a:schemeClr val="accent2"/>
                </a:solidFill>
                <a:latin typeface="微软雅黑" panose="020B0503020204020204" pitchFamily="34" charset="-122"/>
                <a:ea typeface="微软雅黑" panose="020B0503020204020204" pitchFamily="34" charset="-122"/>
              </a:rPr>
              <a:t>添加标题四</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300" fill="hold"/>
                                        <p:tgtEl>
                                          <p:spTgt spid="33795"/>
                                        </p:tgtEl>
                                        <p:attrNameLst>
                                          <p:attrName>ppt_w</p:attrName>
                                        </p:attrNameLst>
                                      </p:cBhvr>
                                      <p:tavLst>
                                        <p:tav tm="0">
                                          <p:val>
                                            <p:fltVal val="0"/>
                                          </p:val>
                                        </p:tav>
                                        <p:tav tm="100000">
                                          <p:val>
                                            <p:strVal val="#ppt_w"/>
                                          </p:val>
                                        </p:tav>
                                      </p:tavLst>
                                    </p:anim>
                                    <p:anim calcmode="lin" valueType="num">
                                      <p:cBhvr>
                                        <p:cTn id="8" dur="300" fill="hold"/>
                                        <p:tgtEl>
                                          <p:spTgt spid="33795"/>
                                        </p:tgtEl>
                                        <p:attrNameLst>
                                          <p:attrName>ppt_h</p:attrName>
                                        </p:attrNameLst>
                                      </p:cBhvr>
                                      <p:tavLst>
                                        <p:tav tm="0">
                                          <p:val>
                                            <p:fltVal val="0"/>
                                          </p:val>
                                        </p:tav>
                                        <p:tav tm="100000">
                                          <p:val>
                                            <p:strVal val="#ppt_h"/>
                                          </p:val>
                                        </p:tav>
                                      </p:tavLst>
                                    </p:anim>
                                    <p:anim calcmode="lin" valueType="num">
                                      <p:cBhvr>
                                        <p:cTn id="9" dur="300" fill="hold"/>
                                        <p:tgtEl>
                                          <p:spTgt spid="33795"/>
                                        </p:tgtEl>
                                        <p:attrNameLst>
                                          <p:attrName>style.rotation</p:attrName>
                                        </p:attrNameLst>
                                      </p:cBhvr>
                                      <p:tavLst>
                                        <p:tav tm="0">
                                          <p:val>
                                            <p:fltVal val="90"/>
                                          </p:val>
                                        </p:tav>
                                        <p:tav tm="100000">
                                          <p:val>
                                            <p:fltVal val="0"/>
                                          </p:val>
                                        </p:tav>
                                      </p:tavLst>
                                    </p:anim>
                                    <p:animEffect transition="in" filter="fade">
                                      <p:cBhvr>
                                        <p:cTn id="10" dur="300"/>
                                        <p:tgtEl>
                                          <p:spTgt spid="3379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3794"/>
                                        </p:tgtEl>
                                        <p:attrNameLst>
                                          <p:attrName>style.visibility</p:attrName>
                                        </p:attrNameLst>
                                      </p:cBhvr>
                                      <p:to>
                                        <p:strVal val="visible"/>
                                      </p:to>
                                    </p:set>
                                    <p:anim calcmode="lin" valueType="num">
                                      <p:cBhvr>
                                        <p:cTn id="14" dur="4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3794"/>
                                        </p:tgtEl>
                                        <p:attrNameLst>
                                          <p:attrName>ppt_y</p:attrName>
                                        </p:attrNameLst>
                                      </p:cBhvr>
                                      <p:tavLst>
                                        <p:tav tm="0">
                                          <p:val>
                                            <p:strVal val="#ppt_y"/>
                                          </p:val>
                                        </p:tav>
                                        <p:tav tm="100000">
                                          <p:val>
                                            <p:strVal val="#ppt_y"/>
                                          </p:val>
                                        </p:tav>
                                      </p:tavLst>
                                    </p:anim>
                                    <p:anim calcmode="lin" valueType="num">
                                      <p:cBhvr>
                                        <p:cTn id="16" dur="4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3794"/>
                                        </p:tgtEl>
                                      </p:cBhvr>
                                    </p:animEffect>
                                  </p:childTnLst>
                                </p:cTn>
                              </p:par>
                            </p:childTnLst>
                          </p:cTn>
                        </p:par>
                        <p:par>
                          <p:cTn id="19" fill="hold">
                            <p:stCondLst>
                              <p:cond delay="980"/>
                            </p:stCondLst>
                            <p:childTnLst>
                              <p:par>
                                <p:cTn id="20" presetID="2" presetClass="entr" presetSubtype="3" fill="hold" nodeType="afterEffect">
                                  <p:stCondLst>
                                    <p:cond delay="0"/>
                                  </p:stCondLst>
                                  <p:childTnLst>
                                    <p:set>
                                      <p:cBhvr>
                                        <p:cTn id="21" dur="1" fill="hold">
                                          <p:stCondLst>
                                            <p:cond delay="0"/>
                                          </p:stCondLst>
                                        </p:cTn>
                                        <p:tgtEl>
                                          <p:spTgt spid="33800"/>
                                        </p:tgtEl>
                                        <p:attrNameLst>
                                          <p:attrName>style.visibility</p:attrName>
                                        </p:attrNameLst>
                                      </p:cBhvr>
                                      <p:to>
                                        <p:strVal val="visible"/>
                                      </p:to>
                                    </p:set>
                                    <p:anim calcmode="lin" valueType="num">
                                      <p:cBhvr additive="base">
                                        <p:cTn id="22" dur="500" fill="hold"/>
                                        <p:tgtEl>
                                          <p:spTgt spid="33800"/>
                                        </p:tgtEl>
                                        <p:attrNameLst>
                                          <p:attrName>ppt_x</p:attrName>
                                        </p:attrNameLst>
                                      </p:cBhvr>
                                      <p:tavLst>
                                        <p:tav tm="0">
                                          <p:val>
                                            <p:strVal val="1+#ppt_w/2"/>
                                          </p:val>
                                        </p:tav>
                                        <p:tav tm="100000">
                                          <p:val>
                                            <p:strVal val="#ppt_x"/>
                                          </p:val>
                                        </p:tav>
                                      </p:tavLst>
                                    </p:anim>
                                    <p:anim calcmode="lin" valueType="num">
                                      <p:cBhvr additive="base">
                                        <p:cTn id="23" dur="500" fill="hold"/>
                                        <p:tgtEl>
                                          <p:spTgt spid="33800"/>
                                        </p:tgtEl>
                                        <p:attrNameLst>
                                          <p:attrName>ppt_y</p:attrName>
                                        </p:attrNameLst>
                                      </p:cBhvr>
                                      <p:tavLst>
                                        <p:tav tm="0">
                                          <p:val>
                                            <p:strVal val="0-#ppt_h/2"/>
                                          </p:val>
                                        </p:tav>
                                        <p:tav tm="100000">
                                          <p:val>
                                            <p:strVal val="#ppt_y"/>
                                          </p:val>
                                        </p:tav>
                                      </p:tavLst>
                                    </p:anim>
                                  </p:childTnLst>
                                </p:cTn>
                              </p:par>
                              <p:par>
                                <p:cTn id="24" presetID="2" presetClass="entr" presetSubtype="9" fill="hold" nodeType="withEffect">
                                  <p:stCondLst>
                                    <p:cond delay="0"/>
                                  </p:stCondLst>
                                  <p:childTnLst>
                                    <p:set>
                                      <p:cBhvr>
                                        <p:cTn id="25" dur="1" fill="hold">
                                          <p:stCondLst>
                                            <p:cond delay="0"/>
                                          </p:stCondLst>
                                        </p:cTn>
                                        <p:tgtEl>
                                          <p:spTgt spid="33799"/>
                                        </p:tgtEl>
                                        <p:attrNameLst>
                                          <p:attrName>style.visibility</p:attrName>
                                        </p:attrNameLst>
                                      </p:cBhvr>
                                      <p:to>
                                        <p:strVal val="visible"/>
                                      </p:to>
                                    </p:set>
                                    <p:anim calcmode="lin" valueType="num">
                                      <p:cBhvr additive="base">
                                        <p:cTn id="26" dur="500" fill="hold"/>
                                        <p:tgtEl>
                                          <p:spTgt spid="33799"/>
                                        </p:tgtEl>
                                        <p:attrNameLst>
                                          <p:attrName>ppt_x</p:attrName>
                                        </p:attrNameLst>
                                      </p:cBhvr>
                                      <p:tavLst>
                                        <p:tav tm="0">
                                          <p:val>
                                            <p:strVal val="0-#ppt_w/2"/>
                                          </p:val>
                                        </p:tav>
                                        <p:tav tm="100000">
                                          <p:val>
                                            <p:strVal val="#ppt_x"/>
                                          </p:val>
                                        </p:tav>
                                      </p:tavLst>
                                    </p:anim>
                                    <p:anim calcmode="lin" valueType="num">
                                      <p:cBhvr additive="base">
                                        <p:cTn id="27" dur="500" fill="hold"/>
                                        <p:tgtEl>
                                          <p:spTgt spid="33799"/>
                                        </p:tgtEl>
                                        <p:attrNameLst>
                                          <p:attrName>ppt_y</p:attrName>
                                        </p:attrNameLst>
                                      </p:cBhvr>
                                      <p:tavLst>
                                        <p:tav tm="0">
                                          <p:val>
                                            <p:strVal val="0-#ppt_h/2"/>
                                          </p:val>
                                        </p:tav>
                                        <p:tav tm="100000">
                                          <p:val>
                                            <p:strVal val="#ppt_y"/>
                                          </p:val>
                                        </p:tav>
                                      </p:tavLst>
                                    </p:anim>
                                  </p:childTnLst>
                                </p:cTn>
                              </p:par>
                              <p:par>
                                <p:cTn id="28" presetID="2" presetClass="entr" presetSubtype="12" fill="hold" nodeType="withEffect">
                                  <p:stCondLst>
                                    <p:cond delay="0"/>
                                  </p:stCondLst>
                                  <p:childTnLst>
                                    <p:set>
                                      <p:cBhvr>
                                        <p:cTn id="29" dur="1" fill="hold">
                                          <p:stCondLst>
                                            <p:cond delay="0"/>
                                          </p:stCondLst>
                                        </p:cTn>
                                        <p:tgtEl>
                                          <p:spTgt spid="33797"/>
                                        </p:tgtEl>
                                        <p:attrNameLst>
                                          <p:attrName>style.visibility</p:attrName>
                                        </p:attrNameLst>
                                      </p:cBhvr>
                                      <p:to>
                                        <p:strVal val="visible"/>
                                      </p:to>
                                    </p:set>
                                    <p:anim calcmode="lin" valueType="num">
                                      <p:cBhvr additive="base">
                                        <p:cTn id="30" dur="500" fill="hold"/>
                                        <p:tgtEl>
                                          <p:spTgt spid="33797"/>
                                        </p:tgtEl>
                                        <p:attrNameLst>
                                          <p:attrName>ppt_x</p:attrName>
                                        </p:attrNameLst>
                                      </p:cBhvr>
                                      <p:tavLst>
                                        <p:tav tm="0">
                                          <p:val>
                                            <p:strVal val="0-#ppt_w/2"/>
                                          </p:val>
                                        </p:tav>
                                        <p:tav tm="100000">
                                          <p:val>
                                            <p:strVal val="#ppt_x"/>
                                          </p:val>
                                        </p:tav>
                                      </p:tavLst>
                                    </p:anim>
                                    <p:anim calcmode="lin" valueType="num">
                                      <p:cBhvr additive="base">
                                        <p:cTn id="31" dur="500" fill="hold"/>
                                        <p:tgtEl>
                                          <p:spTgt spid="33797"/>
                                        </p:tgtEl>
                                        <p:attrNameLst>
                                          <p:attrName>ppt_y</p:attrName>
                                        </p:attrNameLst>
                                      </p:cBhvr>
                                      <p:tavLst>
                                        <p:tav tm="0">
                                          <p:val>
                                            <p:strVal val="1+#ppt_h/2"/>
                                          </p:val>
                                        </p:tav>
                                        <p:tav tm="100000">
                                          <p:val>
                                            <p:strVal val="#ppt_y"/>
                                          </p:val>
                                        </p:tav>
                                      </p:tavLst>
                                    </p:anim>
                                  </p:childTnLst>
                                </p:cTn>
                              </p:par>
                              <p:par>
                                <p:cTn id="32" presetID="2" presetClass="entr" presetSubtype="6" fill="hold" nodeType="withEffect">
                                  <p:stCondLst>
                                    <p:cond delay="0"/>
                                  </p:stCondLst>
                                  <p:childTnLst>
                                    <p:set>
                                      <p:cBhvr>
                                        <p:cTn id="33" dur="1" fill="hold">
                                          <p:stCondLst>
                                            <p:cond delay="0"/>
                                          </p:stCondLst>
                                        </p:cTn>
                                        <p:tgtEl>
                                          <p:spTgt spid="33798"/>
                                        </p:tgtEl>
                                        <p:attrNameLst>
                                          <p:attrName>style.visibility</p:attrName>
                                        </p:attrNameLst>
                                      </p:cBhvr>
                                      <p:to>
                                        <p:strVal val="visible"/>
                                      </p:to>
                                    </p:set>
                                    <p:anim calcmode="lin" valueType="num">
                                      <p:cBhvr additive="base">
                                        <p:cTn id="34" dur="500" fill="hold"/>
                                        <p:tgtEl>
                                          <p:spTgt spid="33798"/>
                                        </p:tgtEl>
                                        <p:attrNameLst>
                                          <p:attrName>ppt_x</p:attrName>
                                        </p:attrNameLst>
                                      </p:cBhvr>
                                      <p:tavLst>
                                        <p:tav tm="0">
                                          <p:val>
                                            <p:strVal val="1+#ppt_w/2"/>
                                          </p:val>
                                        </p:tav>
                                        <p:tav tm="100000">
                                          <p:val>
                                            <p:strVal val="#ppt_x"/>
                                          </p:val>
                                        </p:tav>
                                      </p:tavLst>
                                    </p:anim>
                                    <p:anim calcmode="lin" valueType="num">
                                      <p:cBhvr additive="base">
                                        <p:cTn id="35" dur="500" fill="hold"/>
                                        <p:tgtEl>
                                          <p:spTgt spid="33798"/>
                                        </p:tgtEl>
                                        <p:attrNameLst>
                                          <p:attrName>ppt_y</p:attrName>
                                        </p:attrNameLst>
                                      </p:cBhvr>
                                      <p:tavLst>
                                        <p:tav tm="0">
                                          <p:val>
                                            <p:strVal val="1+#ppt_h/2"/>
                                          </p:val>
                                        </p:tav>
                                        <p:tav tm="100000">
                                          <p:val>
                                            <p:strVal val="#ppt_y"/>
                                          </p:val>
                                        </p:tav>
                                      </p:tavLst>
                                    </p:anim>
                                  </p:childTnLst>
                                </p:cTn>
                              </p:par>
                            </p:childTnLst>
                          </p:cTn>
                        </p:par>
                        <p:par>
                          <p:cTn id="36" fill="hold">
                            <p:stCondLst>
                              <p:cond delay="1480"/>
                            </p:stCondLst>
                            <p:childTnLst>
                              <p:par>
                                <p:cTn id="37" presetID="10" presetClass="entr" presetSubtype="0" fill="hold" nodeType="afterEffect">
                                  <p:stCondLst>
                                    <p:cond delay="0"/>
                                  </p:stCondLst>
                                  <p:childTnLst>
                                    <p:set>
                                      <p:cBhvr>
                                        <p:cTn id="38" dur="1" fill="hold">
                                          <p:stCondLst>
                                            <p:cond delay="0"/>
                                          </p:stCondLst>
                                        </p:cTn>
                                        <p:tgtEl>
                                          <p:spTgt spid="33803"/>
                                        </p:tgtEl>
                                        <p:attrNameLst>
                                          <p:attrName>style.visibility</p:attrName>
                                        </p:attrNameLst>
                                      </p:cBhvr>
                                      <p:to>
                                        <p:strVal val="visible"/>
                                      </p:to>
                                    </p:set>
                                    <p:anim calcmode="lin" valueType="num">
                                      <p:cBhvr>
                                        <p:cTn id="39" dur="300" fill="hold"/>
                                        <p:tgtEl>
                                          <p:spTgt spid="33803"/>
                                        </p:tgtEl>
                                        <p:attrNameLst>
                                          <p:attrName>ppt_w</p:attrName>
                                        </p:attrNameLst>
                                      </p:cBhvr>
                                      <p:tavLst>
                                        <p:tav tm="0">
                                          <p:val>
                                            <p:fltVal val="0"/>
                                          </p:val>
                                        </p:tav>
                                        <p:tav tm="100000">
                                          <p:val>
                                            <p:strVal val="#ppt_w"/>
                                          </p:val>
                                        </p:tav>
                                      </p:tavLst>
                                    </p:anim>
                                    <p:anim calcmode="lin" valueType="num">
                                      <p:cBhvr>
                                        <p:cTn id="40" dur="300" fill="hold"/>
                                        <p:tgtEl>
                                          <p:spTgt spid="33803"/>
                                        </p:tgtEl>
                                        <p:attrNameLst>
                                          <p:attrName>ppt_h</p:attrName>
                                        </p:attrNameLst>
                                      </p:cBhvr>
                                      <p:tavLst>
                                        <p:tav tm="0">
                                          <p:val>
                                            <p:fltVal val="0"/>
                                          </p:val>
                                        </p:tav>
                                        <p:tav tm="100000">
                                          <p:val>
                                            <p:strVal val="#ppt_h"/>
                                          </p:val>
                                        </p:tav>
                                      </p:tavLst>
                                    </p:anim>
                                    <p:animEffect transition="in" filter="fade">
                                      <p:cBhvr>
                                        <p:cTn id="41" dur="300"/>
                                        <p:tgtEl>
                                          <p:spTgt spid="33803"/>
                                        </p:tgtEl>
                                      </p:cBhvr>
                                    </p:animEffect>
                                  </p:childTnLst>
                                </p:cTn>
                              </p:par>
                              <p:par>
                                <p:cTn id="42" presetID="10" presetClass="entr" presetSubtype="0" fill="hold" nodeType="withEffect">
                                  <p:stCondLst>
                                    <p:cond delay="0"/>
                                  </p:stCondLst>
                                  <p:childTnLst>
                                    <p:set>
                                      <p:cBhvr>
                                        <p:cTn id="43" dur="1" fill="hold">
                                          <p:stCondLst>
                                            <p:cond delay="0"/>
                                          </p:stCondLst>
                                        </p:cTn>
                                        <p:tgtEl>
                                          <p:spTgt spid="33804"/>
                                        </p:tgtEl>
                                        <p:attrNameLst>
                                          <p:attrName>style.visibility</p:attrName>
                                        </p:attrNameLst>
                                      </p:cBhvr>
                                      <p:to>
                                        <p:strVal val="visible"/>
                                      </p:to>
                                    </p:set>
                                    <p:anim calcmode="lin" valueType="num">
                                      <p:cBhvr>
                                        <p:cTn id="44" dur="300" fill="hold"/>
                                        <p:tgtEl>
                                          <p:spTgt spid="33804"/>
                                        </p:tgtEl>
                                        <p:attrNameLst>
                                          <p:attrName>ppt_w</p:attrName>
                                        </p:attrNameLst>
                                      </p:cBhvr>
                                      <p:tavLst>
                                        <p:tav tm="0">
                                          <p:val>
                                            <p:fltVal val="0"/>
                                          </p:val>
                                        </p:tav>
                                        <p:tav tm="100000">
                                          <p:val>
                                            <p:strVal val="#ppt_w"/>
                                          </p:val>
                                        </p:tav>
                                      </p:tavLst>
                                    </p:anim>
                                    <p:anim calcmode="lin" valueType="num">
                                      <p:cBhvr>
                                        <p:cTn id="45" dur="300" fill="hold"/>
                                        <p:tgtEl>
                                          <p:spTgt spid="33804"/>
                                        </p:tgtEl>
                                        <p:attrNameLst>
                                          <p:attrName>ppt_h</p:attrName>
                                        </p:attrNameLst>
                                      </p:cBhvr>
                                      <p:tavLst>
                                        <p:tav tm="0">
                                          <p:val>
                                            <p:fltVal val="0"/>
                                          </p:val>
                                        </p:tav>
                                        <p:tav tm="100000">
                                          <p:val>
                                            <p:strVal val="#ppt_h"/>
                                          </p:val>
                                        </p:tav>
                                      </p:tavLst>
                                    </p:anim>
                                    <p:animEffect transition="in" filter="fade">
                                      <p:cBhvr>
                                        <p:cTn id="46" dur="300"/>
                                        <p:tgtEl>
                                          <p:spTgt spid="33804"/>
                                        </p:tgtEl>
                                      </p:cBhvr>
                                    </p:animEffect>
                                  </p:childTnLst>
                                </p:cTn>
                              </p:par>
                              <p:par>
                                <p:cTn id="47" presetID="10" presetClass="entr" presetSubtype="0" fill="hold" nodeType="withEffect">
                                  <p:stCondLst>
                                    <p:cond delay="0"/>
                                  </p:stCondLst>
                                  <p:childTnLst>
                                    <p:set>
                                      <p:cBhvr>
                                        <p:cTn id="48" dur="1" fill="hold">
                                          <p:stCondLst>
                                            <p:cond delay="0"/>
                                          </p:stCondLst>
                                        </p:cTn>
                                        <p:tgtEl>
                                          <p:spTgt spid="33802"/>
                                        </p:tgtEl>
                                        <p:attrNameLst>
                                          <p:attrName>style.visibility</p:attrName>
                                        </p:attrNameLst>
                                      </p:cBhvr>
                                      <p:to>
                                        <p:strVal val="visible"/>
                                      </p:to>
                                    </p:set>
                                    <p:anim calcmode="lin" valueType="num">
                                      <p:cBhvr>
                                        <p:cTn id="49" dur="300" fill="hold"/>
                                        <p:tgtEl>
                                          <p:spTgt spid="33802"/>
                                        </p:tgtEl>
                                        <p:attrNameLst>
                                          <p:attrName>ppt_w</p:attrName>
                                        </p:attrNameLst>
                                      </p:cBhvr>
                                      <p:tavLst>
                                        <p:tav tm="0">
                                          <p:val>
                                            <p:fltVal val="0"/>
                                          </p:val>
                                        </p:tav>
                                        <p:tav tm="100000">
                                          <p:val>
                                            <p:strVal val="#ppt_w"/>
                                          </p:val>
                                        </p:tav>
                                      </p:tavLst>
                                    </p:anim>
                                    <p:anim calcmode="lin" valueType="num">
                                      <p:cBhvr>
                                        <p:cTn id="50" dur="300" fill="hold"/>
                                        <p:tgtEl>
                                          <p:spTgt spid="33802"/>
                                        </p:tgtEl>
                                        <p:attrNameLst>
                                          <p:attrName>ppt_h</p:attrName>
                                        </p:attrNameLst>
                                      </p:cBhvr>
                                      <p:tavLst>
                                        <p:tav tm="0">
                                          <p:val>
                                            <p:fltVal val="0"/>
                                          </p:val>
                                        </p:tav>
                                        <p:tav tm="100000">
                                          <p:val>
                                            <p:strVal val="#ppt_h"/>
                                          </p:val>
                                        </p:tav>
                                      </p:tavLst>
                                    </p:anim>
                                    <p:animEffect transition="in" filter="fade">
                                      <p:cBhvr>
                                        <p:cTn id="51" dur="300"/>
                                        <p:tgtEl>
                                          <p:spTgt spid="33802"/>
                                        </p:tgtEl>
                                      </p:cBhvr>
                                    </p:animEffect>
                                  </p:childTnLst>
                                </p:cTn>
                              </p:par>
                              <p:par>
                                <p:cTn id="52" presetID="10" presetClass="entr" presetSubtype="0" fill="hold" nodeType="withEffect">
                                  <p:stCondLst>
                                    <p:cond delay="0"/>
                                  </p:stCondLst>
                                  <p:childTnLst>
                                    <p:set>
                                      <p:cBhvr>
                                        <p:cTn id="53" dur="1" fill="hold">
                                          <p:stCondLst>
                                            <p:cond delay="0"/>
                                          </p:stCondLst>
                                        </p:cTn>
                                        <p:tgtEl>
                                          <p:spTgt spid="33801"/>
                                        </p:tgtEl>
                                        <p:attrNameLst>
                                          <p:attrName>style.visibility</p:attrName>
                                        </p:attrNameLst>
                                      </p:cBhvr>
                                      <p:to>
                                        <p:strVal val="visible"/>
                                      </p:to>
                                    </p:set>
                                    <p:anim calcmode="lin" valueType="num">
                                      <p:cBhvr>
                                        <p:cTn id="54" dur="300" fill="hold"/>
                                        <p:tgtEl>
                                          <p:spTgt spid="33801"/>
                                        </p:tgtEl>
                                        <p:attrNameLst>
                                          <p:attrName>ppt_w</p:attrName>
                                        </p:attrNameLst>
                                      </p:cBhvr>
                                      <p:tavLst>
                                        <p:tav tm="0">
                                          <p:val>
                                            <p:fltVal val="0"/>
                                          </p:val>
                                        </p:tav>
                                        <p:tav tm="100000">
                                          <p:val>
                                            <p:strVal val="#ppt_w"/>
                                          </p:val>
                                        </p:tav>
                                      </p:tavLst>
                                    </p:anim>
                                    <p:anim calcmode="lin" valueType="num">
                                      <p:cBhvr>
                                        <p:cTn id="55" dur="300" fill="hold"/>
                                        <p:tgtEl>
                                          <p:spTgt spid="33801"/>
                                        </p:tgtEl>
                                        <p:attrNameLst>
                                          <p:attrName>ppt_h</p:attrName>
                                        </p:attrNameLst>
                                      </p:cBhvr>
                                      <p:tavLst>
                                        <p:tav tm="0">
                                          <p:val>
                                            <p:fltVal val="0"/>
                                          </p:val>
                                        </p:tav>
                                        <p:tav tm="100000">
                                          <p:val>
                                            <p:strVal val="#ppt_h"/>
                                          </p:val>
                                        </p:tav>
                                      </p:tavLst>
                                    </p:anim>
                                    <p:animEffect transition="in" filter="fade">
                                      <p:cBhvr>
                                        <p:cTn id="56" dur="300"/>
                                        <p:tgtEl>
                                          <p:spTgt spid="33801"/>
                                        </p:tgtEl>
                                      </p:cBhvr>
                                    </p:animEffect>
                                  </p:childTnLst>
                                </p:cTn>
                              </p:par>
                            </p:childTnLst>
                          </p:cTn>
                        </p:par>
                        <p:par>
                          <p:cTn id="57" fill="hold">
                            <p:stCondLst>
                              <p:cond delay="1980"/>
                            </p:stCondLst>
                            <p:childTnLst>
                              <p:par>
                                <p:cTn id="58" presetID="31" presetClass="entr" presetSubtype="0" fill="hold" grpId="0" nodeType="afterEffect">
                                  <p:stCondLst>
                                    <p:cond delay="0"/>
                                  </p:stCondLst>
                                  <p:childTnLst>
                                    <p:set>
                                      <p:cBhvr>
                                        <p:cTn id="59" dur="1" fill="hold">
                                          <p:stCondLst>
                                            <p:cond delay="0"/>
                                          </p:stCondLst>
                                        </p:cTn>
                                        <p:tgtEl>
                                          <p:spTgt spid="33808"/>
                                        </p:tgtEl>
                                        <p:attrNameLst>
                                          <p:attrName>style.visibility</p:attrName>
                                        </p:attrNameLst>
                                      </p:cBhvr>
                                      <p:to>
                                        <p:strVal val="visible"/>
                                      </p:to>
                                    </p:set>
                                    <p:anim calcmode="lin" valueType="num">
                                      <p:cBhvr>
                                        <p:cTn id="60" dur="500" fill="hold"/>
                                        <p:tgtEl>
                                          <p:spTgt spid="33808"/>
                                        </p:tgtEl>
                                        <p:attrNameLst>
                                          <p:attrName>ppt_w</p:attrName>
                                        </p:attrNameLst>
                                      </p:cBhvr>
                                      <p:tavLst>
                                        <p:tav tm="0">
                                          <p:val>
                                            <p:fltVal val="0"/>
                                          </p:val>
                                        </p:tav>
                                        <p:tav tm="100000">
                                          <p:val>
                                            <p:strVal val="#ppt_w"/>
                                          </p:val>
                                        </p:tav>
                                      </p:tavLst>
                                    </p:anim>
                                    <p:anim calcmode="lin" valueType="num">
                                      <p:cBhvr>
                                        <p:cTn id="61" dur="500" fill="hold"/>
                                        <p:tgtEl>
                                          <p:spTgt spid="33808"/>
                                        </p:tgtEl>
                                        <p:attrNameLst>
                                          <p:attrName>ppt_h</p:attrName>
                                        </p:attrNameLst>
                                      </p:cBhvr>
                                      <p:tavLst>
                                        <p:tav tm="0">
                                          <p:val>
                                            <p:fltVal val="0"/>
                                          </p:val>
                                        </p:tav>
                                        <p:tav tm="100000">
                                          <p:val>
                                            <p:strVal val="#ppt_h"/>
                                          </p:val>
                                        </p:tav>
                                      </p:tavLst>
                                    </p:anim>
                                    <p:anim calcmode="lin" valueType="num">
                                      <p:cBhvr>
                                        <p:cTn id="62" dur="500" fill="hold"/>
                                        <p:tgtEl>
                                          <p:spTgt spid="33808"/>
                                        </p:tgtEl>
                                        <p:attrNameLst>
                                          <p:attrName>style.rotation</p:attrName>
                                        </p:attrNameLst>
                                      </p:cBhvr>
                                      <p:tavLst>
                                        <p:tav tm="0">
                                          <p:val>
                                            <p:fltVal val="90"/>
                                          </p:val>
                                        </p:tav>
                                        <p:tav tm="100000">
                                          <p:val>
                                            <p:fltVal val="0"/>
                                          </p:val>
                                        </p:tav>
                                      </p:tavLst>
                                    </p:anim>
                                    <p:animEffect transition="in" filter="fade">
                                      <p:cBhvr>
                                        <p:cTn id="63" dur="500"/>
                                        <p:tgtEl>
                                          <p:spTgt spid="33808"/>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33809"/>
                                        </p:tgtEl>
                                        <p:attrNameLst>
                                          <p:attrName>style.visibility</p:attrName>
                                        </p:attrNameLst>
                                      </p:cBhvr>
                                      <p:to>
                                        <p:strVal val="visible"/>
                                      </p:to>
                                    </p:set>
                                    <p:anim calcmode="lin" valueType="num">
                                      <p:cBhvr>
                                        <p:cTn id="66" dur="500" fill="hold"/>
                                        <p:tgtEl>
                                          <p:spTgt spid="33809"/>
                                        </p:tgtEl>
                                        <p:attrNameLst>
                                          <p:attrName>ppt_w</p:attrName>
                                        </p:attrNameLst>
                                      </p:cBhvr>
                                      <p:tavLst>
                                        <p:tav tm="0">
                                          <p:val>
                                            <p:fltVal val="0"/>
                                          </p:val>
                                        </p:tav>
                                        <p:tav tm="100000">
                                          <p:val>
                                            <p:strVal val="#ppt_w"/>
                                          </p:val>
                                        </p:tav>
                                      </p:tavLst>
                                    </p:anim>
                                    <p:anim calcmode="lin" valueType="num">
                                      <p:cBhvr>
                                        <p:cTn id="67" dur="500" fill="hold"/>
                                        <p:tgtEl>
                                          <p:spTgt spid="33809"/>
                                        </p:tgtEl>
                                        <p:attrNameLst>
                                          <p:attrName>ppt_h</p:attrName>
                                        </p:attrNameLst>
                                      </p:cBhvr>
                                      <p:tavLst>
                                        <p:tav tm="0">
                                          <p:val>
                                            <p:fltVal val="0"/>
                                          </p:val>
                                        </p:tav>
                                        <p:tav tm="100000">
                                          <p:val>
                                            <p:strVal val="#ppt_h"/>
                                          </p:val>
                                        </p:tav>
                                      </p:tavLst>
                                    </p:anim>
                                    <p:anim calcmode="lin" valueType="num">
                                      <p:cBhvr>
                                        <p:cTn id="68" dur="500" fill="hold"/>
                                        <p:tgtEl>
                                          <p:spTgt spid="33809"/>
                                        </p:tgtEl>
                                        <p:attrNameLst>
                                          <p:attrName>style.rotation</p:attrName>
                                        </p:attrNameLst>
                                      </p:cBhvr>
                                      <p:tavLst>
                                        <p:tav tm="0">
                                          <p:val>
                                            <p:fltVal val="90"/>
                                          </p:val>
                                        </p:tav>
                                        <p:tav tm="100000">
                                          <p:val>
                                            <p:fltVal val="0"/>
                                          </p:val>
                                        </p:tav>
                                      </p:tavLst>
                                    </p:anim>
                                    <p:animEffect transition="in" filter="fade">
                                      <p:cBhvr>
                                        <p:cTn id="69" dur="500"/>
                                        <p:tgtEl>
                                          <p:spTgt spid="3380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33810"/>
                                        </p:tgtEl>
                                        <p:attrNameLst>
                                          <p:attrName>style.visibility</p:attrName>
                                        </p:attrNameLst>
                                      </p:cBhvr>
                                      <p:to>
                                        <p:strVal val="visible"/>
                                      </p:to>
                                    </p:set>
                                    <p:anim calcmode="lin" valueType="num">
                                      <p:cBhvr>
                                        <p:cTn id="72" dur="500" fill="hold"/>
                                        <p:tgtEl>
                                          <p:spTgt spid="33810"/>
                                        </p:tgtEl>
                                        <p:attrNameLst>
                                          <p:attrName>ppt_w</p:attrName>
                                        </p:attrNameLst>
                                      </p:cBhvr>
                                      <p:tavLst>
                                        <p:tav tm="0">
                                          <p:val>
                                            <p:fltVal val="0"/>
                                          </p:val>
                                        </p:tav>
                                        <p:tav tm="100000">
                                          <p:val>
                                            <p:strVal val="#ppt_w"/>
                                          </p:val>
                                        </p:tav>
                                      </p:tavLst>
                                    </p:anim>
                                    <p:anim calcmode="lin" valueType="num">
                                      <p:cBhvr>
                                        <p:cTn id="73" dur="500" fill="hold"/>
                                        <p:tgtEl>
                                          <p:spTgt spid="33810"/>
                                        </p:tgtEl>
                                        <p:attrNameLst>
                                          <p:attrName>ppt_h</p:attrName>
                                        </p:attrNameLst>
                                      </p:cBhvr>
                                      <p:tavLst>
                                        <p:tav tm="0">
                                          <p:val>
                                            <p:fltVal val="0"/>
                                          </p:val>
                                        </p:tav>
                                        <p:tav tm="100000">
                                          <p:val>
                                            <p:strVal val="#ppt_h"/>
                                          </p:val>
                                        </p:tav>
                                      </p:tavLst>
                                    </p:anim>
                                    <p:anim calcmode="lin" valueType="num">
                                      <p:cBhvr>
                                        <p:cTn id="74" dur="500" fill="hold"/>
                                        <p:tgtEl>
                                          <p:spTgt spid="33810"/>
                                        </p:tgtEl>
                                        <p:attrNameLst>
                                          <p:attrName>style.rotation</p:attrName>
                                        </p:attrNameLst>
                                      </p:cBhvr>
                                      <p:tavLst>
                                        <p:tav tm="0">
                                          <p:val>
                                            <p:fltVal val="90"/>
                                          </p:val>
                                        </p:tav>
                                        <p:tav tm="100000">
                                          <p:val>
                                            <p:fltVal val="0"/>
                                          </p:val>
                                        </p:tav>
                                      </p:tavLst>
                                    </p:anim>
                                    <p:animEffect transition="in" filter="fade">
                                      <p:cBhvr>
                                        <p:cTn id="75" dur="500"/>
                                        <p:tgtEl>
                                          <p:spTgt spid="33810"/>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3811"/>
                                        </p:tgtEl>
                                        <p:attrNameLst>
                                          <p:attrName>style.visibility</p:attrName>
                                        </p:attrNameLst>
                                      </p:cBhvr>
                                      <p:to>
                                        <p:strVal val="visible"/>
                                      </p:to>
                                    </p:set>
                                    <p:anim calcmode="lin" valueType="num">
                                      <p:cBhvr>
                                        <p:cTn id="78" dur="500" fill="hold"/>
                                        <p:tgtEl>
                                          <p:spTgt spid="33811"/>
                                        </p:tgtEl>
                                        <p:attrNameLst>
                                          <p:attrName>ppt_w</p:attrName>
                                        </p:attrNameLst>
                                      </p:cBhvr>
                                      <p:tavLst>
                                        <p:tav tm="0">
                                          <p:val>
                                            <p:fltVal val="0"/>
                                          </p:val>
                                        </p:tav>
                                        <p:tav tm="100000">
                                          <p:val>
                                            <p:strVal val="#ppt_w"/>
                                          </p:val>
                                        </p:tav>
                                      </p:tavLst>
                                    </p:anim>
                                    <p:anim calcmode="lin" valueType="num">
                                      <p:cBhvr>
                                        <p:cTn id="79" dur="500" fill="hold"/>
                                        <p:tgtEl>
                                          <p:spTgt spid="33811"/>
                                        </p:tgtEl>
                                        <p:attrNameLst>
                                          <p:attrName>ppt_h</p:attrName>
                                        </p:attrNameLst>
                                      </p:cBhvr>
                                      <p:tavLst>
                                        <p:tav tm="0">
                                          <p:val>
                                            <p:fltVal val="0"/>
                                          </p:val>
                                        </p:tav>
                                        <p:tav tm="100000">
                                          <p:val>
                                            <p:strVal val="#ppt_h"/>
                                          </p:val>
                                        </p:tav>
                                      </p:tavLst>
                                    </p:anim>
                                    <p:anim calcmode="lin" valueType="num">
                                      <p:cBhvr>
                                        <p:cTn id="80" dur="500" fill="hold"/>
                                        <p:tgtEl>
                                          <p:spTgt spid="33811"/>
                                        </p:tgtEl>
                                        <p:attrNameLst>
                                          <p:attrName>style.rotation</p:attrName>
                                        </p:attrNameLst>
                                      </p:cBhvr>
                                      <p:tavLst>
                                        <p:tav tm="0">
                                          <p:val>
                                            <p:fltVal val="90"/>
                                          </p:val>
                                        </p:tav>
                                        <p:tav tm="100000">
                                          <p:val>
                                            <p:fltVal val="0"/>
                                          </p:val>
                                        </p:tav>
                                      </p:tavLst>
                                    </p:anim>
                                    <p:animEffect transition="in" filter="fade">
                                      <p:cBhvr>
                                        <p:cTn id="81" dur="500"/>
                                        <p:tgtEl>
                                          <p:spTgt spid="33811"/>
                                        </p:tgtEl>
                                      </p:cBhvr>
                                    </p:animEffect>
                                  </p:childTnLst>
                                </p:cTn>
                              </p:par>
                            </p:childTnLst>
                          </p:cTn>
                        </p:par>
                        <p:par>
                          <p:cTn id="82" fill="hold">
                            <p:stCondLst>
                              <p:cond delay="2480"/>
                            </p:stCondLst>
                            <p:childTnLst>
                              <p:par>
                                <p:cTn id="83" presetID="22" presetClass="entr" presetSubtype="2" fill="hold" grpId="0" nodeType="afterEffect">
                                  <p:stCondLst>
                                    <p:cond delay="0"/>
                                  </p:stCondLst>
                                  <p:childTnLst>
                                    <p:set>
                                      <p:cBhvr>
                                        <p:cTn id="84" dur="1" fill="hold">
                                          <p:stCondLst>
                                            <p:cond delay="0"/>
                                          </p:stCondLst>
                                        </p:cTn>
                                        <p:tgtEl>
                                          <p:spTgt spid="33796"/>
                                        </p:tgtEl>
                                        <p:attrNameLst>
                                          <p:attrName>style.visibility</p:attrName>
                                        </p:attrNameLst>
                                      </p:cBhvr>
                                      <p:to>
                                        <p:strVal val="visible"/>
                                      </p:to>
                                    </p:set>
                                    <p:animEffect transition="in" filter="wipe(right)">
                                      <p:cBhvr>
                                        <p:cTn id="85" dur="500"/>
                                        <p:tgtEl>
                                          <p:spTgt spid="3379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left)">
                                      <p:cBhvr>
                                        <p:cTn id="88" dur="500"/>
                                        <p:tgtEl>
                                          <p:spTgt spid="3380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3807"/>
                                        </p:tgtEl>
                                        <p:attrNameLst>
                                          <p:attrName>style.visibility</p:attrName>
                                        </p:attrNameLst>
                                      </p:cBhvr>
                                      <p:to>
                                        <p:strVal val="visible"/>
                                      </p:to>
                                    </p:set>
                                    <p:animEffect transition="in" filter="wipe(right)">
                                      <p:cBhvr>
                                        <p:cTn id="91" dur="500"/>
                                        <p:tgtEl>
                                          <p:spTgt spid="3380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3806"/>
                                        </p:tgtEl>
                                        <p:attrNameLst>
                                          <p:attrName>style.visibility</p:attrName>
                                        </p:attrNameLst>
                                      </p:cBhvr>
                                      <p:to>
                                        <p:strVal val="visible"/>
                                      </p:to>
                                    </p:set>
                                    <p:animEffect transition="in" filter="wipe(left)">
                                      <p:cBhvr>
                                        <p:cTn id="94"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6" grpId="0"/>
      <p:bldP spid="33805" grpId="0"/>
      <p:bldP spid="33806" grpId="0"/>
      <p:bldP spid="33807" grpId="0"/>
      <p:bldP spid="33808" grpId="0"/>
      <p:bldP spid="33809" grpId="0"/>
      <p:bldP spid="33810" grpId="0"/>
      <p:bldP spid="338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1.1 </a:t>
            </a:r>
            <a:r>
              <a:rPr lang="zh-CN" altLang="en-US" sz="3000" b="1" dirty="0">
                <a:solidFill>
                  <a:schemeClr val="accent1"/>
                </a:solidFill>
                <a:latin typeface="微软雅黑" panose="020B0503020204020204" pitchFamily="34" charset="-122"/>
                <a:ea typeface="微软雅黑" panose="020B0503020204020204" pitchFamily="34" charset="-122"/>
              </a:rPr>
              <a:t>选题背景</a:t>
            </a:r>
          </a:p>
        </p:txBody>
      </p:sp>
      <p:sp>
        <p:nvSpPr>
          <p:cNvPr id="3481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4820" name="Freeform 7"/>
          <p:cNvSpPr/>
          <p:nvPr/>
        </p:nvSpPr>
        <p:spPr>
          <a:xfrm>
            <a:off x="3289300" y="1384300"/>
            <a:ext cx="588963" cy="24209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w="9525">
            <a:noFill/>
          </a:ln>
        </p:spPr>
        <p:txBody>
          <a:bodyPr/>
          <a:lstStyle/>
          <a:p>
            <a:endParaRPr lang="zh-CN" altLang="en-US"/>
          </a:p>
        </p:txBody>
      </p:sp>
      <p:sp>
        <p:nvSpPr>
          <p:cNvPr id="34821" name="椭圆 5"/>
          <p:cNvSpPr/>
          <p:nvPr/>
        </p:nvSpPr>
        <p:spPr>
          <a:xfrm>
            <a:off x="1858963" y="2003425"/>
            <a:ext cx="1246187" cy="1246188"/>
          </a:xfrm>
          <a:prstGeom prst="ellipse">
            <a:avLst/>
          </a:prstGeom>
          <a:solidFill>
            <a:srgbClr val="006BBC"/>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4822" name="TextBox 6"/>
          <p:cNvSpPr txBox="1"/>
          <p:nvPr/>
        </p:nvSpPr>
        <p:spPr>
          <a:xfrm>
            <a:off x="1911350" y="2255838"/>
            <a:ext cx="1141413" cy="708025"/>
          </a:xfrm>
          <a:prstGeom prst="rect">
            <a:avLst/>
          </a:prstGeom>
          <a:noFill/>
          <a:ln w="9525">
            <a:noFill/>
          </a:ln>
        </p:spPr>
        <p:txBody>
          <a:bodyPr anchor="t">
            <a:spAutoFit/>
          </a:bodyPr>
          <a:lstStyle/>
          <a:p>
            <a:pPr algn="ctr"/>
            <a:r>
              <a:rPr lang="zh-CN" altLang="en-US" sz="2000" dirty="0">
                <a:solidFill>
                  <a:srgbClr val="F8F8F8"/>
                </a:solidFill>
                <a:latin typeface="微软雅黑" panose="020B0503020204020204" pitchFamily="34" charset="-122"/>
                <a:ea typeface="微软雅黑" panose="020B0503020204020204" pitchFamily="34" charset="-122"/>
              </a:rPr>
              <a:t>四个主要观点</a:t>
            </a:r>
          </a:p>
        </p:txBody>
      </p:sp>
      <p:sp>
        <p:nvSpPr>
          <p:cNvPr id="34823" name="Freeform 8"/>
          <p:cNvSpPr/>
          <p:nvPr/>
        </p:nvSpPr>
        <p:spPr>
          <a:xfrm>
            <a:off x="3921125" y="1247775"/>
            <a:ext cx="5141913" cy="42703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4" name="矩形 8"/>
          <p:cNvSpPr/>
          <p:nvPr/>
        </p:nvSpPr>
        <p:spPr>
          <a:xfrm>
            <a:off x="4083050" y="1254125"/>
            <a:ext cx="1435100" cy="369888"/>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主要观点一</a:t>
            </a:r>
          </a:p>
        </p:txBody>
      </p:sp>
      <p:sp>
        <p:nvSpPr>
          <p:cNvPr id="34825" name="Freeform 8"/>
          <p:cNvSpPr/>
          <p:nvPr/>
        </p:nvSpPr>
        <p:spPr>
          <a:xfrm>
            <a:off x="3921125" y="2033588"/>
            <a:ext cx="5141913" cy="4254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6" name="矩形 10"/>
          <p:cNvSpPr/>
          <p:nvPr/>
        </p:nvSpPr>
        <p:spPr>
          <a:xfrm>
            <a:off x="4083050" y="2039938"/>
            <a:ext cx="1435100" cy="369887"/>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主要观点二</a:t>
            </a:r>
          </a:p>
        </p:txBody>
      </p:sp>
      <p:sp>
        <p:nvSpPr>
          <p:cNvPr id="34827" name="Freeform 8"/>
          <p:cNvSpPr/>
          <p:nvPr/>
        </p:nvSpPr>
        <p:spPr>
          <a:xfrm>
            <a:off x="3921125" y="2771775"/>
            <a:ext cx="5141913" cy="42703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8" name="矩形 13"/>
          <p:cNvSpPr/>
          <p:nvPr/>
        </p:nvSpPr>
        <p:spPr>
          <a:xfrm>
            <a:off x="4083050" y="2779713"/>
            <a:ext cx="1435100" cy="368300"/>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主要观点三</a:t>
            </a:r>
          </a:p>
        </p:txBody>
      </p:sp>
      <p:sp>
        <p:nvSpPr>
          <p:cNvPr id="34829" name="Freeform 8"/>
          <p:cNvSpPr/>
          <p:nvPr/>
        </p:nvSpPr>
        <p:spPr>
          <a:xfrm>
            <a:off x="3921125" y="3530600"/>
            <a:ext cx="5141913" cy="4254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30" name="矩形 15"/>
          <p:cNvSpPr/>
          <p:nvPr/>
        </p:nvSpPr>
        <p:spPr>
          <a:xfrm>
            <a:off x="4083050" y="3551238"/>
            <a:ext cx="1435100" cy="368300"/>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主要观点四</a:t>
            </a:r>
          </a:p>
        </p:txBody>
      </p:sp>
      <p:sp>
        <p:nvSpPr>
          <p:cNvPr id="34831" name="矩形 16"/>
          <p:cNvSpPr/>
          <p:nvPr/>
        </p:nvSpPr>
        <p:spPr>
          <a:xfrm>
            <a:off x="1260475" y="4557713"/>
            <a:ext cx="9518650" cy="1755775"/>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4832" name="TextBox 17"/>
          <p:cNvSpPr txBox="1"/>
          <p:nvPr/>
        </p:nvSpPr>
        <p:spPr>
          <a:xfrm>
            <a:off x="2865438" y="4676775"/>
            <a:ext cx="7553325"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r>
              <a:rPr lang="zh-CN" altLang="en-US" dirty="0">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34833" name="Freeform 12"/>
          <p:cNvSpPr/>
          <p:nvPr/>
        </p:nvSpPr>
        <p:spPr>
          <a:xfrm>
            <a:off x="1123950" y="4411663"/>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34834" name="Freeform 12"/>
          <p:cNvSpPr/>
          <p:nvPr/>
        </p:nvSpPr>
        <p:spPr>
          <a:xfrm flipH="1" flipV="1">
            <a:off x="10347325" y="5854700"/>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34835" name="Freeform 7"/>
          <p:cNvSpPr>
            <a:spLocks noEditPoints="1"/>
          </p:cNvSpPr>
          <p:nvPr/>
        </p:nvSpPr>
        <p:spPr>
          <a:xfrm>
            <a:off x="1527175" y="4716463"/>
            <a:ext cx="985838" cy="1438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rgbClr val="006BBC"/>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4821"/>
                                        </p:tgtEl>
                                        <p:attrNameLst>
                                          <p:attrName>ppt_x</p:attrName>
                                          <p:attrName>ppt_y</p:attrName>
                                        </p:attrNameLst>
                                      </p:cBhvr>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4822"/>
                                        </p:tgtEl>
                                        <p:attrNameLst>
                                          <p:attrName>ppt_x</p:attrName>
                                          <p:attrName>ppt_y</p:attrName>
                                        </p:attrNameLst>
                                      </p:cBhvr>
                                    </p:animMotion>
                                    <p:animEffect transition="in" filter="fade">
                                      <p:cBhvr>
                                        <p:cTn id="29" dur="1000"/>
                                        <p:tgtEl>
                                          <p:spTgt spid="34822"/>
                                        </p:tgtEl>
                                      </p:cBhvr>
                                    </p:animEffect>
                                  </p:childTnLst>
                                </p:cTn>
                              </p:par>
                            </p:childTnLst>
                          </p:cTn>
                        </p:par>
                        <p:par>
                          <p:cTn id="30" fill="hold">
                            <p:stCondLst>
                              <p:cond delay="1980"/>
                            </p:stCondLst>
                            <p:childTnLst>
                              <p:par>
                                <p:cTn id="31" presetID="16" presetClass="entr" presetSubtype="42" fill="hold"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p:stCondLst>
                              <p:cond delay="2480"/>
                            </p:stCondLst>
                            <p:childTnLst>
                              <p:par>
                                <p:cTn id="35" presetID="22" presetClass="entr" presetSubtype="8" fill="hold"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par>
                          <p:cTn id="59" fill="hold">
                            <p:stCondLst>
                              <p:cond delay="2980"/>
                            </p:stCondLst>
                            <p:childTnLst>
                              <p:par>
                                <p:cTn id="60" presetID="1" presetClass="entr" presetSubtype="0" fill="hold" nodeType="afterEffect">
                                  <p:stCondLst>
                                    <p:cond delay="0"/>
                                  </p:stCondLst>
                                  <p:childTnLst>
                                    <p:set>
                                      <p:cBhvr>
                                        <p:cTn id="61" dur="1" fill="hold">
                                          <p:stCondLst>
                                            <p:cond delay="0"/>
                                          </p:stCondLst>
                                        </p:cTn>
                                        <p:tgtEl>
                                          <p:spTgt spid="34833"/>
                                        </p:tgtEl>
                                        <p:attrNameLst>
                                          <p:attrName>style.visibility</p:attrName>
                                        </p:attrNameLst>
                                      </p:cBhvr>
                                      <p:to>
                                        <p:strVal val="visible"/>
                                      </p:to>
                                    </p:set>
                                  </p:childTnLst>
                                </p:cTn>
                              </p:par>
                              <p:par>
                                <p:cTn id="62" presetID="35" presetClass="path" presetSubtype="0" accel="50000" decel="50000" fill="hold" nodeType="withEffect">
                                  <p:stCondLst>
                                    <p:cond delay="0"/>
                                  </p:stCondLst>
                                  <p:childTnLst>
                                    <p:animMotion origin="layout" path="M 1.94444E-6 4.07031E-7 L 0.39132 0.09806 " pathEditMode="relative" rAng="0" ptsTypes="AA">
                                      <p:cBhvr>
                                        <p:cTn id="63" dur="500" spd="-99900" fill="hold"/>
                                        <p:tgtEl>
                                          <p:spTgt spid="34833"/>
                                        </p:tgtEl>
                                        <p:attrNameLst>
                                          <p:attrName>ppt_x</p:attrName>
                                          <p:attrName>ppt_y</p:attrName>
                                        </p:attrNameLst>
                                      </p:cBhvr>
                                      <p:rCtr x="19600" y="4900"/>
                                    </p:animMotion>
                                  </p:childTnLst>
                                </p:cTn>
                              </p:par>
                              <p:par>
                                <p:cTn id="64" presetID="1" presetClass="entr" presetSubtype="0" fill="hold" nodeType="withEffect">
                                  <p:stCondLst>
                                    <p:cond delay="0"/>
                                  </p:stCondLst>
                                  <p:childTnLst>
                                    <p:set>
                                      <p:cBhvr>
                                        <p:cTn id="65" dur="1" fill="hold">
                                          <p:stCondLst>
                                            <p:cond delay="0"/>
                                          </p:stCondLst>
                                        </p:cTn>
                                        <p:tgtEl>
                                          <p:spTgt spid="34834"/>
                                        </p:tgtEl>
                                        <p:attrNameLst>
                                          <p:attrName>style.visibility</p:attrName>
                                        </p:attrNameLst>
                                      </p:cBhvr>
                                      <p:to>
                                        <p:strVal val="visible"/>
                                      </p:to>
                                    </p:set>
                                  </p:childTnLst>
                                </p:cTn>
                              </p:par>
                              <p:par>
                                <p:cTn id="66" presetID="35" presetClass="path" presetSubtype="0" accel="50000" decel="50000" fill="hold" nodeType="withEffect">
                                  <p:stCondLst>
                                    <p:cond delay="0"/>
                                  </p:stCondLst>
                                  <p:childTnLst>
                                    <p:animMotion origin="layout" path="M -1.94444E-6 -2.22222E-6 L -0.38194 -0.11227 " pathEditMode="relative" rAng="0" ptsTypes="AA">
                                      <p:cBhvr>
                                        <p:cTn id="67" dur="500" spd="-99900" fill="hold"/>
                                        <p:tgtEl>
                                          <p:spTgt spid="34834"/>
                                        </p:tgtEl>
                                        <p:attrNameLst>
                                          <p:attrName>ppt_x</p:attrName>
                                          <p:attrName>ppt_y</p:attrName>
                                        </p:attrNameLst>
                                      </p:cBhvr>
                                      <p:rCtr x="-19000" y="-5500"/>
                                    </p:animMotion>
                                  </p:childTnLst>
                                </p:cTn>
                              </p:par>
                              <p:par>
                                <p:cTn id="68" presetID="10" presetClass="entr" presetSubtype="0" fill="hold" grpId="0" nodeType="withEffect">
                                  <p:stCondLst>
                                    <p:cond delay="0"/>
                                  </p:stCondLst>
                                  <p:childTnLst>
                                    <p:set>
                                      <p:cBhvr>
                                        <p:cTn id="69" dur="1" fill="hold">
                                          <p:stCondLst>
                                            <p:cond delay="0"/>
                                          </p:stCondLst>
                                        </p:cTn>
                                        <p:tgtEl>
                                          <p:spTgt spid="34831"/>
                                        </p:tgtEl>
                                        <p:attrNameLst>
                                          <p:attrName>style.visibility</p:attrName>
                                        </p:attrNameLst>
                                      </p:cBhvr>
                                      <p:to>
                                        <p:strVal val="visible"/>
                                      </p:to>
                                    </p:set>
                                    <p:anim calcmode="lin" valueType="num">
                                      <p:cBhvr>
                                        <p:cTn id="70" dur="500" fill="hold"/>
                                        <p:tgtEl>
                                          <p:spTgt spid="34831"/>
                                        </p:tgtEl>
                                        <p:attrNameLst>
                                          <p:attrName>ppt_w</p:attrName>
                                        </p:attrNameLst>
                                      </p:cBhvr>
                                      <p:tavLst>
                                        <p:tav tm="0">
                                          <p:val>
                                            <p:fltVal val="0"/>
                                          </p:val>
                                        </p:tav>
                                        <p:tav tm="100000">
                                          <p:val>
                                            <p:strVal val="#ppt_w"/>
                                          </p:val>
                                        </p:tav>
                                      </p:tavLst>
                                    </p:anim>
                                    <p:anim calcmode="lin" valueType="num">
                                      <p:cBhvr>
                                        <p:cTn id="71" dur="500" fill="hold"/>
                                        <p:tgtEl>
                                          <p:spTgt spid="34831"/>
                                        </p:tgtEl>
                                        <p:attrNameLst>
                                          <p:attrName>ppt_h</p:attrName>
                                        </p:attrNameLst>
                                      </p:cBhvr>
                                      <p:tavLst>
                                        <p:tav tm="0">
                                          <p:val>
                                            <p:fltVal val="0"/>
                                          </p:val>
                                        </p:tav>
                                        <p:tav tm="100000">
                                          <p:val>
                                            <p:strVal val="#ppt_h"/>
                                          </p:val>
                                        </p:tav>
                                      </p:tavLst>
                                    </p:anim>
                                    <p:animEffect transition="in" filter="fade">
                                      <p:cBhvr>
                                        <p:cTn id="72" dur="500"/>
                                        <p:tgtEl>
                                          <p:spTgt spid="34831"/>
                                        </p:tgtEl>
                                      </p:cBhvr>
                                    </p:animEffect>
                                  </p:childTnLst>
                                </p:cTn>
                              </p:par>
                            </p:childTnLst>
                          </p:cTn>
                        </p:par>
                        <p:par>
                          <p:cTn id="73" fill="hold">
                            <p:stCondLst>
                              <p:cond delay="2980"/>
                            </p:stCondLst>
                            <p:childTnLst>
                              <p:par>
                                <p:cTn id="74" presetID="31" presetClass="entr" presetSubtype="0" fill="hold" nodeType="afterEffect">
                                  <p:stCondLst>
                                    <p:cond delay="400"/>
                                  </p:stCondLst>
                                  <p:childTnLst>
                                    <p:set>
                                      <p:cBhvr>
                                        <p:cTn id="75" dur="1" fill="hold">
                                          <p:stCondLst>
                                            <p:cond delay="0"/>
                                          </p:stCondLst>
                                        </p:cTn>
                                        <p:tgtEl>
                                          <p:spTgt spid="34835"/>
                                        </p:tgtEl>
                                        <p:attrNameLst>
                                          <p:attrName>style.visibility</p:attrName>
                                        </p:attrNameLst>
                                      </p:cBhvr>
                                      <p:to>
                                        <p:strVal val="visible"/>
                                      </p:to>
                                    </p:set>
                                    <p:anim calcmode="lin" valueType="num">
                                      <p:cBhvr>
                                        <p:cTn id="76" dur="300" fill="hold"/>
                                        <p:tgtEl>
                                          <p:spTgt spid="34835"/>
                                        </p:tgtEl>
                                        <p:attrNameLst>
                                          <p:attrName>ppt_w</p:attrName>
                                        </p:attrNameLst>
                                      </p:cBhvr>
                                      <p:tavLst>
                                        <p:tav tm="0">
                                          <p:val>
                                            <p:fltVal val="0"/>
                                          </p:val>
                                        </p:tav>
                                        <p:tav tm="100000">
                                          <p:val>
                                            <p:strVal val="#ppt_w"/>
                                          </p:val>
                                        </p:tav>
                                      </p:tavLst>
                                    </p:anim>
                                    <p:anim calcmode="lin" valueType="num">
                                      <p:cBhvr>
                                        <p:cTn id="77" dur="300" fill="hold"/>
                                        <p:tgtEl>
                                          <p:spTgt spid="34835"/>
                                        </p:tgtEl>
                                        <p:attrNameLst>
                                          <p:attrName>ppt_h</p:attrName>
                                        </p:attrNameLst>
                                      </p:cBhvr>
                                      <p:tavLst>
                                        <p:tav tm="0">
                                          <p:val>
                                            <p:fltVal val="0"/>
                                          </p:val>
                                        </p:tav>
                                        <p:tav tm="100000">
                                          <p:val>
                                            <p:strVal val="#ppt_h"/>
                                          </p:val>
                                        </p:tav>
                                      </p:tavLst>
                                    </p:anim>
                                    <p:anim calcmode="lin" valueType="num">
                                      <p:cBhvr>
                                        <p:cTn id="78" dur="300" fill="hold"/>
                                        <p:tgtEl>
                                          <p:spTgt spid="34835"/>
                                        </p:tgtEl>
                                        <p:attrNameLst>
                                          <p:attrName>style.rotation</p:attrName>
                                        </p:attrNameLst>
                                      </p:cBhvr>
                                      <p:tavLst>
                                        <p:tav tm="0">
                                          <p:val>
                                            <p:fltVal val="90"/>
                                          </p:val>
                                        </p:tav>
                                        <p:tav tm="100000">
                                          <p:val>
                                            <p:fltVal val="0"/>
                                          </p:val>
                                        </p:tav>
                                      </p:tavLst>
                                    </p:anim>
                                    <p:animEffect transition="in" filter="fade">
                                      <p:cBhvr>
                                        <p:cTn id="79" dur="300"/>
                                        <p:tgtEl>
                                          <p:spTgt spid="34835"/>
                                        </p:tgtEl>
                                      </p:cBhvr>
                                    </p:animEffect>
                                  </p:childTnLst>
                                </p:cTn>
                              </p:par>
                            </p:childTnLst>
                          </p:cTn>
                        </p:par>
                        <p:par>
                          <p:cTn id="80" fill="hold">
                            <p:stCondLst>
                              <p:cond delay="3880"/>
                            </p:stCondLst>
                            <p:childTnLst>
                              <p:par>
                                <p:cTn id="81" presetID="22" presetClass="entr" presetSubtype="1" fill="hold" nodeType="afterEffect">
                                  <p:stCondLst>
                                    <p:cond delay="0"/>
                                  </p:stCondLst>
                                  <p:childTnLst>
                                    <p:set>
                                      <p:cBhvr>
                                        <p:cTn id="82" dur="1" fill="hold">
                                          <p:stCondLst>
                                            <p:cond delay="0"/>
                                          </p:stCondLst>
                                        </p:cTn>
                                        <p:tgtEl>
                                          <p:spTgt spid="34832">
                                            <p:txEl>
                                              <p:pRg st="0" end="0"/>
                                            </p:txEl>
                                          </p:spTgt>
                                        </p:tgtEl>
                                        <p:attrNameLst>
                                          <p:attrName>style.visibility</p:attrName>
                                        </p:attrNameLst>
                                      </p:cBhvr>
                                      <p:to>
                                        <p:strVal val="visible"/>
                                      </p:to>
                                    </p:set>
                                    <p:animEffect transition="in" filter="wipe(up)">
                                      <p:cBhvr>
                                        <p:cTn id="83" dur="500"/>
                                        <p:tgtEl>
                                          <p:spTgt spid="34832">
                                            <p:txEl>
                                              <p:pRg st="0" end="0"/>
                                            </p:txEl>
                                          </p:spTgt>
                                        </p:tgtEl>
                                      </p:cBhvr>
                                    </p:animEffect>
                                  </p:childTnLst>
                                </p:cTn>
                              </p:par>
                            </p:childTnLst>
                          </p:cTn>
                        </p:par>
                        <p:par>
                          <p:cTn id="84" fill="hold">
                            <p:stCondLst>
                              <p:cond delay="4380"/>
                            </p:stCondLst>
                            <p:childTnLst>
                              <p:par>
                                <p:cTn id="85" presetID="22" presetClass="entr" presetSubtype="1" fill="hold" nodeType="afterEffect">
                                  <p:stCondLst>
                                    <p:cond delay="0"/>
                                  </p:stCondLst>
                                  <p:childTnLst>
                                    <p:set>
                                      <p:cBhvr>
                                        <p:cTn id="86" dur="1" fill="hold">
                                          <p:stCondLst>
                                            <p:cond delay="0"/>
                                          </p:stCondLst>
                                        </p:cTn>
                                        <p:tgtEl>
                                          <p:spTgt spid="34832">
                                            <p:txEl>
                                              <p:pRg st="1" end="1"/>
                                            </p:txEl>
                                          </p:spTgt>
                                        </p:tgtEl>
                                        <p:attrNameLst>
                                          <p:attrName>style.visibility</p:attrName>
                                        </p:attrNameLst>
                                      </p:cBhvr>
                                      <p:to>
                                        <p:strVal val="visible"/>
                                      </p:to>
                                    </p:set>
                                    <p:animEffect transition="in" filter="wipe(up)">
                                      <p:cBhvr>
                                        <p:cTn id="87" dur="500"/>
                                        <p:tgtEl>
                                          <p:spTgt spid="348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1" grpId="0" animBg="1"/>
      <p:bldP spid="34822" grpId="0"/>
      <p:bldP spid="34824" grpId="0"/>
      <p:bldP spid="34826" grpId="0"/>
      <p:bldP spid="34828" grpId="0"/>
      <p:bldP spid="34830" grpId="0"/>
      <p:bldP spid="348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p:nvPr/>
        </p:nvSpPr>
        <p:spPr>
          <a:xfrm>
            <a:off x="1012825" y="176213"/>
            <a:ext cx="2806700"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5.5 </a:t>
            </a:r>
            <a:r>
              <a:rPr lang="zh-CN" altLang="en-US" sz="3000" b="1" dirty="0">
                <a:solidFill>
                  <a:schemeClr val="accent1"/>
                </a:solidFill>
                <a:latin typeface="微软雅黑" panose="020B0503020204020204" pitchFamily="34" charset="-122"/>
                <a:ea typeface="微软雅黑" panose="020B0503020204020204" pitchFamily="34" charset="-122"/>
              </a:rPr>
              <a:t>亮点与不足</a:t>
            </a:r>
          </a:p>
        </p:txBody>
      </p:sp>
      <p:sp>
        <p:nvSpPr>
          <p:cNvPr id="3584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5844" name="Freeform 10"/>
          <p:cNvSpPr/>
          <p:nvPr/>
        </p:nvSpPr>
        <p:spPr>
          <a:xfrm>
            <a:off x="1227138" y="1060450"/>
            <a:ext cx="4154487" cy="504348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ap="flat" cmpd="sng">
            <a:solidFill>
              <a:schemeClr val="bg2"/>
            </a:solidFill>
            <a:prstDash val="solid"/>
            <a:round/>
            <a:headEnd type="none" w="med" len="med"/>
            <a:tailEnd type="none" w="med" len="med"/>
          </a:ln>
        </p:spPr>
        <p:txBody>
          <a:bodyPr/>
          <a:lstStyle/>
          <a:p>
            <a:endParaRPr lang="zh-CN" altLang="en-US"/>
          </a:p>
        </p:txBody>
      </p:sp>
      <p:sp>
        <p:nvSpPr>
          <p:cNvPr id="35845" name="Freeform 11"/>
          <p:cNvSpPr/>
          <p:nvPr/>
        </p:nvSpPr>
        <p:spPr>
          <a:xfrm>
            <a:off x="1112838" y="1204913"/>
            <a:ext cx="107950" cy="630237"/>
          </a:xfrm>
          <a:custGeom>
            <a:avLst/>
            <a:gdLst/>
            <a:ahLst/>
            <a:cxnLst>
              <a:cxn ang="0">
                <a:pos x="2147483647" y="0"/>
              </a:cxn>
              <a:cxn ang="0">
                <a:pos x="0" y="2147483647"/>
              </a:cxn>
              <a:cxn ang="0">
                <a:pos x="0" y="2147483647"/>
              </a:cxn>
              <a:cxn ang="0">
                <a:pos x="2147483647" y="2147483647"/>
              </a:cxn>
              <a:cxn ang="0">
                <a:pos x="2147483647" y="0"/>
              </a:cxn>
            </a:cxnLst>
            <a:rect l="0" t="0" r="0" b="0"/>
            <a:pathLst>
              <a:path w="139" h="806">
                <a:moveTo>
                  <a:pt x="139" y="0"/>
                </a:moveTo>
                <a:lnTo>
                  <a:pt x="0" y="110"/>
                </a:lnTo>
                <a:lnTo>
                  <a:pt x="0" y="806"/>
                </a:lnTo>
                <a:lnTo>
                  <a:pt x="139" y="696"/>
                </a:lnTo>
                <a:lnTo>
                  <a:pt x="139" y="0"/>
                </a:lnTo>
                <a:close/>
              </a:path>
            </a:pathLst>
          </a:custGeom>
          <a:solidFill>
            <a:schemeClr val="accent1"/>
          </a:solidFill>
          <a:ln w="9525">
            <a:noFill/>
          </a:ln>
        </p:spPr>
        <p:txBody>
          <a:bodyPr/>
          <a:lstStyle/>
          <a:p>
            <a:endParaRPr lang="zh-CN" altLang="en-US"/>
          </a:p>
        </p:txBody>
      </p:sp>
      <p:sp>
        <p:nvSpPr>
          <p:cNvPr id="35846" name="Freeform 12"/>
          <p:cNvSpPr/>
          <p:nvPr/>
        </p:nvSpPr>
        <p:spPr>
          <a:xfrm>
            <a:off x="1112838" y="1290638"/>
            <a:ext cx="2794000" cy="544512"/>
          </a:xfrm>
          <a:custGeom>
            <a:avLst/>
            <a:gdLst/>
            <a:ahLst/>
            <a:cxnLst>
              <a:cxn ang="0">
                <a:pos x="2147483647" y="0"/>
              </a:cxn>
              <a:cxn ang="0">
                <a:pos x="0" y="0"/>
              </a:cxn>
              <a:cxn ang="0">
                <a:pos x="0" y="2147483647"/>
              </a:cxn>
              <a:cxn ang="0">
                <a:pos x="2147483647" y="2147483647"/>
              </a:cxn>
              <a:cxn ang="0">
                <a:pos x="2147483647" y="2147483647"/>
              </a:cxn>
              <a:cxn ang="0">
                <a:pos x="2147483647" y="0"/>
              </a:cxn>
            </a:cxnLst>
            <a:rect l="0" t="0" r="0" b="0"/>
            <a:pathLst>
              <a:path w="3591" h="696">
                <a:moveTo>
                  <a:pt x="3591" y="0"/>
                </a:moveTo>
                <a:lnTo>
                  <a:pt x="0" y="0"/>
                </a:lnTo>
                <a:lnTo>
                  <a:pt x="0" y="696"/>
                </a:lnTo>
                <a:lnTo>
                  <a:pt x="3591" y="696"/>
                </a:lnTo>
                <a:lnTo>
                  <a:pt x="3383" y="353"/>
                </a:lnTo>
                <a:lnTo>
                  <a:pt x="3591" y="0"/>
                </a:lnTo>
                <a:close/>
              </a:path>
            </a:pathLst>
          </a:custGeom>
          <a:solidFill>
            <a:srgbClr val="113E6A"/>
          </a:solidFill>
          <a:ln w="9525">
            <a:noFill/>
          </a:ln>
        </p:spPr>
        <p:txBody>
          <a:bodyPr/>
          <a:lstStyle/>
          <a:p>
            <a:endParaRPr lang="zh-CN" altLang="en-US"/>
          </a:p>
        </p:txBody>
      </p:sp>
      <p:sp>
        <p:nvSpPr>
          <p:cNvPr id="35847" name="TextBox 6"/>
          <p:cNvSpPr txBox="1"/>
          <p:nvPr/>
        </p:nvSpPr>
        <p:spPr>
          <a:xfrm>
            <a:off x="1366838" y="1309688"/>
            <a:ext cx="2220912" cy="492125"/>
          </a:xfrm>
          <a:prstGeom prst="rect">
            <a:avLst/>
          </a:prstGeom>
          <a:noFill/>
          <a:ln w="9525">
            <a:noFill/>
          </a:ln>
        </p:spPr>
        <p:txBody>
          <a:bodyPr anchor="t">
            <a:spAutoFit/>
          </a:bodyPr>
          <a:lstStyle/>
          <a:p>
            <a:r>
              <a:rPr lang="zh-CN" altLang="en-US" sz="2600" dirty="0">
                <a:solidFill>
                  <a:schemeClr val="accent2"/>
                </a:solidFill>
                <a:latin typeface="微软雅黑" panose="020B0503020204020204" pitchFamily="34" charset="-122"/>
                <a:ea typeface="微软雅黑" panose="020B0503020204020204" pitchFamily="34" charset="-122"/>
              </a:rPr>
              <a:t>收获的成绩</a:t>
            </a:r>
          </a:p>
        </p:txBody>
      </p:sp>
      <p:sp>
        <p:nvSpPr>
          <p:cNvPr id="35848" name="TextBox 7"/>
          <p:cNvSpPr txBox="1"/>
          <p:nvPr/>
        </p:nvSpPr>
        <p:spPr>
          <a:xfrm>
            <a:off x="1412875" y="1997075"/>
            <a:ext cx="3433763" cy="3970338"/>
          </a:xfrm>
          <a:prstGeom prst="rect">
            <a:avLst/>
          </a:prstGeom>
          <a:noFill/>
          <a:ln w="9525">
            <a:noFill/>
          </a:ln>
        </p:spPr>
        <p:txBody>
          <a:bodyPr anchor="t">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成绩一</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accent1"/>
              </a:solidFill>
              <a:latin typeface="微软雅黑" panose="020B0503020204020204" pitchFamily="34" charset="-122"/>
              <a:ea typeface="微软雅黑" panose="020B0503020204020204" pitchFamily="34" charset="-122"/>
            </a:endParaRPr>
          </a:p>
          <a:p>
            <a:pPr algn="just"/>
            <a:endParaRPr lang="zh-CN" altLang="en-US"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成绩二</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accent1"/>
              </a:solidFill>
              <a:latin typeface="微软雅黑" panose="020B0503020204020204" pitchFamily="34" charset="-122"/>
              <a:ea typeface="微软雅黑" panose="020B0503020204020204" pitchFamily="34" charset="-122"/>
            </a:endParaRPr>
          </a:p>
          <a:p>
            <a:pPr algn="just"/>
            <a:endParaRPr lang="en-US" altLang="zh-CN"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成绩三</a:t>
            </a:r>
            <a:r>
              <a:rPr lang="zh-CN" altLang="en-US" dirty="0">
                <a:solidFill>
                  <a:schemeClr val="accent1"/>
                </a:solidFill>
                <a:latin typeface="微软雅黑" panose="020B0503020204020204" pitchFamily="34" charset="-122"/>
                <a:ea typeface="微软雅黑" panose="020B0503020204020204" pitchFamily="34" charset="-122"/>
              </a:rPr>
              <a:t>：亮亮图文旗舰店</a:t>
            </a:r>
          </a:p>
          <a:p>
            <a:pPr algn="just"/>
            <a:r>
              <a:rPr lang="en-US" altLang="zh-CN" dirty="0">
                <a:solidFill>
                  <a:schemeClr val="accent1"/>
                </a:solidFill>
                <a:latin typeface="微软雅黑" panose="020B0503020204020204" pitchFamily="34" charset="-122"/>
                <a:ea typeface="微软雅黑" panose="020B0503020204020204" pitchFamily="34" charset="-122"/>
              </a:rPr>
              <a:t>https://liangliangtuwen.tmall.com</a:t>
            </a:r>
          </a:p>
          <a:p>
            <a:pPr algn="just"/>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35849" name="Freeform 10"/>
          <p:cNvSpPr/>
          <p:nvPr/>
        </p:nvSpPr>
        <p:spPr>
          <a:xfrm>
            <a:off x="6045200" y="1060450"/>
            <a:ext cx="4154488" cy="504348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ap="flat" cmpd="sng">
            <a:solidFill>
              <a:schemeClr val="bg2"/>
            </a:solidFill>
            <a:prstDash val="solid"/>
            <a:round/>
            <a:headEnd type="none" w="med" len="med"/>
            <a:tailEnd type="none" w="med" len="med"/>
          </a:ln>
        </p:spPr>
        <p:txBody>
          <a:bodyPr/>
          <a:lstStyle/>
          <a:p>
            <a:endParaRPr lang="zh-CN" altLang="en-US"/>
          </a:p>
        </p:txBody>
      </p:sp>
      <p:sp>
        <p:nvSpPr>
          <p:cNvPr id="35850" name="Freeform 11"/>
          <p:cNvSpPr/>
          <p:nvPr/>
        </p:nvSpPr>
        <p:spPr>
          <a:xfrm>
            <a:off x="5930900" y="1204913"/>
            <a:ext cx="107950" cy="630237"/>
          </a:xfrm>
          <a:custGeom>
            <a:avLst/>
            <a:gdLst/>
            <a:ahLst/>
            <a:cxnLst>
              <a:cxn ang="0">
                <a:pos x="2147483647" y="0"/>
              </a:cxn>
              <a:cxn ang="0">
                <a:pos x="0" y="2147483647"/>
              </a:cxn>
              <a:cxn ang="0">
                <a:pos x="0" y="2147483647"/>
              </a:cxn>
              <a:cxn ang="0">
                <a:pos x="2147483647" y="2147483647"/>
              </a:cxn>
              <a:cxn ang="0">
                <a:pos x="2147483647" y="0"/>
              </a:cxn>
            </a:cxnLst>
            <a:rect l="0" t="0" r="0" b="0"/>
            <a:pathLst>
              <a:path w="139" h="806">
                <a:moveTo>
                  <a:pt x="139" y="0"/>
                </a:moveTo>
                <a:lnTo>
                  <a:pt x="0" y="110"/>
                </a:lnTo>
                <a:lnTo>
                  <a:pt x="0" y="806"/>
                </a:lnTo>
                <a:lnTo>
                  <a:pt x="139" y="696"/>
                </a:lnTo>
                <a:lnTo>
                  <a:pt x="139" y="0"/>
                </a:lnTo>
                <a:close/>
              </a:path>
            </a:pathLst>
          </a:custGeom>
          <a:solidFill>
            <a:schemeClr val="accent1"/>
          </a:solidFill>
          <a:ln w="9525">
            <a:noFill/>
          </a:ln>
        </p:spPr>
        <p:txBody>
          <a:bodyPr/>
          <a:lstStyle/>
          <a:p>
            <a:endParaRPr lang="zh-CN" altLang="en-US"/>
          </a:p>
        </p:txBody>
      </p:sp>
      <p:sp>
        <p:nvSpPr>
          <p:cNvPr id="35851" name="Freeform 12"/>
          <p:cNvSpPr/>
          <p:nvPr/>
        </p:nvSpPr>
        <p:spPr>
          <a:xfrm>
            <a:off x="5930900" y="1290638"/>
            <a:ext cx="2794000" cy="544512"/>
          </a:xfrm>
          <a:custGeom>
            <a:avLst/>
            <a:gdLst/>
            <a:ahLst/>
            <a:cxnLst>
              <a:cxn ang="0">
                <a:pos x="2147483647" y="0"/>
              </a:cxn>
              <a:cxn ang="0">
                <a:pos x="0" y="0"/>
              </a:cxn>
              <a:cxn ang="0">
                <a:pos x="0" y="2147483647"/>
              </a:cxn>
              <a:cxn ang="0">
                <a:pos x="2147483647" y="2147483647"/>
              </a:cxn>
              <a:cxn ang="0">
                <a:pos x="2147483647" y="2147483647"/>
              </a:cxn>
              <a:cxn ang="0">
                <a:pos x="2147483647" y="0"/>
              </a:cxn>
            </a:cxnLst>
            <a:rect l="0" t="0" r="0" b="0"/>
            <a:pathLst>
              <a:path w="3591" h="696">
                <a:moveTo>
                  <a:pt x="3591" y="0"/>
                </a:moveTo>
                <a:lnTo>
                  <a:pt x="0" y="0"/>
                </a:lnTo>
                <a:lnTo>
                  <a:pt x="0" y="696"/>
                </a:lnTo>
                <a:lnTo>
                  <a:pt x="3591" y="696"/>
                </a:lnTo>
                <a:lnTo>
                  <a:pt x="3383" y="353"/>
                </a:lnTo>
                <a:lnTo>
                  <a:pt x="3591" y="0"/>
                </a:lnTo>
                <a:close/>
              </a:path>
            </a:pathLst>
          </a:custGeom>
          <a:solidFill>
            <a:srgbClr val="113E6A"/>
          </a:solidFill>
          <a:ln w="9525">
            <a:noFill/>
          </a:ln>
        </p:spPr>
        <p:txBody>
          <a:bodyPr/>
          <a:lstStyle/>
          <a:p>
            <a:endParaRPr lang="zh-CN" altLang="en-US"/>
          </a:p>
        </p:txBody>
      </p:sp>
      <p:sp>
        <p:nvSpPr>
          <p:cNvPr id="35852" name="TextBox 11"/>
          <p:cNvSpPr txBox="1"/>
          <p:nvPr/>
        </p:nvSpPr>
        <p:spPr>
          <a:xfrm>
            <a:off x="6184900" y="1309688"/>
            <a:ext cx="2220913" cy="492125"/>
          </a:xfrm>
          <a:prstGeom prst="rect">
            <a:avLst/>
          </a:prstGeom>
          <a:noFill/>
          <a:ln w="9525">
            <a:noFill/>
          </a:ln>
        </p:spPr>
        <p:txBody>
          <a:bodyPr anchor="t">
            <a:spAutoFit/>
          </a:bodyPr>
          <a:lstStyle/>
          <a:p>
            <a:r>
              <a:rPr lang="zh-CN" altLang="en-US" sz="2600" dirty="0">
                <a:solidFill>
                  <a:schemeClr val="accent2"/>
                </a:solidFill>
                <a:latin typeface="微软雅黑" panose="020B0503020204020204" pitchFamily="34" charset="-122"/>
                <a:ea typeface="微软雅黑" panose="020B0503020204020204" pitchFamily="34" charset="-122"/>
              </a:rPr>
              <a:t>存在的不足</a:t>
            </a:r>
          </a:p>
        </p:txBody>
      </p:sp>
      <p:sp>
        <p:nvSpPr>
          <p:cNvPr id="35853" name="TextBox 13"/>
          <p:cNvSpPr txBox="1"/>
          <p:nvPr/>
        </p:nvSpPr>
        <p:spPr>
          <a:xfrm>
            <a:off x="6196013" y="1997075"/>
            <a:ext cx="3432175" cy="3970338"/>
          </a:xfrm>
          <a:prstGeom prst="rect">
            <a:avLst/>
          </a:prstGeom>
          <a:noFill/>
          <a:ln w="9525">
            <a:noFill/>
          </a:ln>
        </p:spPr>
        <p:txBody>
          <a:bodyPr anchor="t">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不足一</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accent1"/>
              </a:solidFill>
              <a:latin typeface="微软雅黑" panose="020B0503020204020204" pitchFamily="34" charset="-122"/>
              <a:ea typeface="微软雅黑" panose="020B0503020204020204" pitchFamily="34" charset="-122"/>
            </a:endParaRPr>
          </a:p>
          <a:p>
            <a:pPr algn="just"/>
            <a:endParaRPr lang="zh-CN" altLang="en-US"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不足二</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accent1"/>
              </a:solidFill>
              <a:latin typeface="微软雅黑" panose="020B0503020204020204" pitchFamily="34" charset="-122"/>
              <a:ea typeface="微软雅黑" panose="020B0503020204020204" pitchFamily="34" charset="-122"/>
            </a:endParaRPr>
          </a:p>
          <a:p>
            <a:pPr algn="just"/>
            <a:endParaRPr lang="en-US" altLang="zh-CN"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不足三</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p:stCondLst>
                              <p:cond delay="1019"/>
                            </p:stCondLst>
                            <p:childTnLst>
                              <p:par>
                                <p:cTn id="20" presetID="22" presetClass="entr" presetSubtype="4" fill="hold"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p:stCondLst>
                              <p:cond delay="1519"/>
                            </p:stCondLst>
                            <p:childTnLst>
                              <p:par>
                                <p:cTn id="24" presetID="22" presetClass="entr" presetSubtype="2" fill="hold"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p:stCondLst>
                              <p:cond delay="2019"/>
                            </p:stCondLst>
                            <p:childTnLst>
                              <p:par>
                                <p:cTn id="28" presetID="22" presetClass="entr" presetSubtype="8" fill="hold"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p:stCondLst>
                              <p:cond delay="2519"/>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p:stCondLst>
                              <p:cond delay="3019"/>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p:stCondLst>
                              <p:cond delay="3519"/>
                            </p:stCondLst>
                            <p:childTnLst>
                              <p:par>
                                <p:cTn id="43" presetID="22" presetClass="entr" presetSubtype="4" fill="hold" nodeType="afterEffect">
                                  <p:stCondLst>
                                    <p:cond delay="0"/>
                                  </p:stCondLst>
                                  <p:childTnLst>
                                    <p:set>
                                      <p:cBhvr>
                                        <p:cTn id="44" dur="1" fill="hold">
                                          <p:stCondLst>
                                            <p:cond delay="0"/>
                                          </p:stCondLst>
                                        </p:cTn>
                                        <p:tgtEl>
                                          <p:spTgt spid="35849"/>
                                        </p:tgtEl>
                                        <p:attrNameLst>
                                          <p:attrName>style.visibility</p:attrName>
                                        </p:attrNameLst>
                                      </p:cBhvr>
                                      <p:to>
                                        <p:strVal val="visible"/>
                                      </p:to>
                                    </p:set>
                                    <p:animEffect transition="in" filter="wipe(down)">
                                      <p:cBhvr>
                                        <p:cTn id="45" dur="500"/>
                                        <p:tgtEl>
                                          <p:spTgt spid="35849"/>
                                        </p:tgtEl>
                                      </p:cBhvr>
                                    </p:animEffect>
                                  </p:childTnLst>
                                </p:cTn>
                              </p:par>
                            </p:childTnLst>
                          </p:cTn>
                        </p:par>
                        <p:par>
                          <p:cTn id="46" fill="hold">
                            <p:stCondLst>
                              <p:cond delay="4019"/>
                            </p:stCondLst>
                            <p:childTnLst>
                              <p:par>
                                <p:cTn id="47" presetID="22" presetClass="entr" presetSubtype="2" fill="hold" nodeType="afterEffect">
                                  <p:stCondLst>
                                    <p:cond delay="0"/>
                                  </p:stCondLst>
                                  <p:childTnLst>
                                    <p:set>
                                      <p:cBhvr>
                                        <p:cTn id="48" dur="1" fill="hold">
                                          <p:stCondLst>
                                            <p:cond delay="0"/>
                                          </p:stCondLst>
                                        </p:cTn>
                                        <p:tgtEl>
                                          <p:spTgt spid="35850"/>
                                        </p:tgtEl>
                                        <p:attrNameLst>
                                          <p:attrName>style.visibility</p:attrName>
                                        </p:attrNameLst>
                                      </p:cBhvr>
                                      <p:to>
                                        <p:strVal val="visible"/>
                                      </p:to>
                                    </p:set>
                                    <p:animEffect transition="in" filter="wipe(right)">
                                      <p:cBhvr>
                                        <p:cTn id="49" dur="300"/>
                                        <p:tgtEl>
                                          <p:spTgt spid="35850"/>
                                        </p:tgtEl>
                                      </p:cBhvr>
                                    </p:animEffect>
                                  </p:childTnLst>
                                </p:cTn>
                              </p:par>
                            </p:childTnLst>
                          </p:cTn>
                        </p:par>
                        <p:par>
                          <p:cTn id="50" fill="hold">
                            <p:stCondLst>
                              <p:cond delay="4519"/>
                            </p:stCondLst>
                            <p:childTnLst>
                              <p:par>
                                <p:cTn id="51" presetID="22" presetClass="entr" presetSubtype="8" fill="hold" nodeType="afterEffect">
                                  <p:stCondLst>
                                    <p:cond delay="0"/>
                                  </p:stCondLst>
                                  <p:childTnLst>
                                    <p:set>
                                      <p:cBhvr>
                                        <p:cTn id="52" dur="1" fill="hold">
                                          <p:stCondLst>
                                            <p:cond delay="0"/>
                                          </p:stCondLst>
                                        </p:cTn>
                                        <p:tgtEl>
                                          <p:spTgt spid="35851"/>
                                        </p:tgtEl>
                                        <p:attrNameLst>
                                          <p:attrName>style.visibility</p:attrName>
                                        </p:attrNameLst>
                                      </p:cBhvr>
                                      <p:to>
                                        <p:strVal val="visible"/>
                                      </p:to>
                                    </p:set>
                                    <p:animEffect transition="in" filter="wipe(left)">
                                      <p:cBhvr>
                                        <p:cTn id="53" dur="500"/>
                                        <p:tgtEl>
                                          <p:spTgt spid="35851"/>
                                        </p:tgtEl>
                                      </p:cBhvr>
                                    </p:animEffect>
                                  </p:childTnLst>
                                </p:cTn>
                              </p:par>
                            </p:childTnLst>
                          </p:cTn>
                        </p:par>
                        <p:par>
                          <p:cTn id="54" fill="hold">
                            <p:stCondLst>
                              <p:cond delay="5019"/>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5852"/>
                                        </p:tgtEl>
                                        <p:attrNameLst>
                                          <p:attrName>style.visibility</p:attrName>
                                        </p:attrNameLst>
                                      </p:cBhvr>
                                      <p:to>
                                        <p:strVal val="visible"/>
                                      </p:to>
                                    </p:set>
                                    <p:anim by="(-#ppt_w*2)" calcmode="lin" valueType="num">
                                      <p:cBhvr rctx="PPT">
                                        <p:cTn id="57" dur="250" autoRev="1" fill="hold">
                                          <p:stCondLst>
                                            <p:cond delay="0"/>
                                          </p:stCondLst>
                                        </p:cTn>
                                        <p:tgtEl>
                                          <p:spTgt spid="35852"/>
                                        </p:tgtEl>
                                        <p:attrNameLst>
                                          <p:attrName>ppt_w</p:attrName>
                                        </p:attrNameLst>
                                      </p:cBhvr>
                                    </p:anim>
                                    <p:anim by="(#ppt_w*0.50)" calcmode="lin" valueType="num">
                                      <p:cBhvr>
                                        <p:cTn id="58" dur="250" decel="50000" autoRev="1" fill="hold">
                                          <p:stCondLst>
                                            <p:cond delay="0"/>
                                          </p:stCondLst>
                                        </p:cTn>
                                        <p:tgtEl>
                                          <p:spTgt spid="35852"/>
                                        </p:tgtEl>
                                        <p:attrNameLst>
                                          <p:attrName>ppt_x</p:attrName>
                                        </p:attrNameLst>
                                      </p:cBhvr>
                                    </p:anim>
                                    <p:anim from="(-#ppt_h/2)" to="(#ppt_y)" calcmode="lin" valueType="num">
                                      <p:cBhvr>
                                        <p:cTn id="59" dur="500" fill="hold">
                                          <p:stCondLst>
                                            <p:cond delay="0"/>
                                          </p:stCondLst>
                                        </p:cTn>
                                        <p:tgtEl>
                                          <p:spTgt spid="35852"/>
                                        </p:tgtEl>
                                        <p:attrNameLst>
                                          <p:attrName>ppt_y</p:attrName>
                                        </p:attrNameLst>
                                      </p:cBhvr>
                                    </p:anim>
                                    <p:animRot by="21600000">
                                      <p:cBhvr>
                                        <p:cTn id="60" dur="500" fill="hold">
                                          <p:stCondLst>
                                            <p:cond delay="0"/>
                                          </p:stCondLst>
                                        </p:cTn>
                                        <p:tgtEl>
                                          <p:spTgt spid="35852"/>
                                        </p:tgtEl>
                                        <p:attrNameLst>
                                          <p:attrName>r</p:attrName>
                                        </p:attrNameLst>
                                      </p:cBhvr>
                                    </p:animRot>
                                  </p:childTnLst>
                                </p:cTn>
                              </p:par>
                            </p:childTnLst>
                          </p:cTn>
                        </p:par>
                        <p:par>
                          <p:cTn id="61" fill="hold">
                            <p:stCondLst>
                              <p:cond delay="5520"/>
                            </p:stCondLst>
                            <p:childTnLst>
                              <p:par>
                                <p:cTn id="62" presetID="22" presetClass="entr" presetSubtype="1" fill="hold" grpId="0" nodeType="afterEffect">
                                  <p:stCondLst>
                                    <p:cond delay="0"/>
                                  </p:stCondLst>
                                  <p:childTnLst>
                                    <p:set>
                                      <p:cBhvr>
                                        <p:cTn id="63" dur="1" fill="hold">
                                          <p:stCondLst>
                                            <p:cond delay="0"/>
                                          </p:stCondLst>
                                        </p:cTn>
                                        <p:tgtEl>
                                          <p:spTgt spid="35853"/>
                                        </p:tgtEl>
                                        <p:attrNameLst>
                                          <p:attrName>style.visibility</p:attrName>
                                        </p:attrNameLst>
                                      </p:cBhvr>
                                      <p:to>
                                        <p:strVal val="visible"/>
                                      </p:to>
                                    </p:set>
                                    <p:animEffect transition="in" filter="wipe(up)">
                                      <p:cBhvr>
                                        <p:cTn id="6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7" grpId="0"/>
      <p:bldP spid="35848" grpId="0"/>
      <p:bldP spid="35852" grpId="0"/>
      <p:bldP spid="358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p:nvPr/>
        </p:nvSpPr>
        <p:spPr>
          <a:xfrm>
            <a:off x="5108575" y="1557338"/>
            <a:ext cx="1781175" cy="831850"/>
          </a:xfrm>
          <a:prstGeom prst="rect">
            <a:avLst/>
          </a:prstGeom>
          <a:noFill/>
          <a:ln w="9525">
            <a:noFill/>
          </a:ln>
        </p:spPr>
        <p:txBody>
          <a:bodyPr wrap="none" anchor="t">
            <a:spAutoFit/>
          </a:bodyPr>
          <a:lstStyle/>
          <a:p>
            <a:r>
              <a:rPr lang="zh-CN" altLang="en-US" sz="4800" b="1" dirty="0">
                <a:latin typeface="微软雅黑" panose="020B0503020204020204" pitchFamily="34" charset="-122"/>
                <a:ea typeface="微软雅黑" panose="020B0503020204020204" pitchFamily="34" charset="-122"/>
              </a:rPr>
              <a:t>致  谢</a:t>
            </a:r>
          </a:p>
        </p:txBody>
      </p:sp>
      <p:sp>
        <p:nvSpPr>
          <p:cNvPr id="36867" name="TextBox 5"/>
          <p:cNvSpPr txBox="1"/>
          <p:nvPr/>
        </p:nvSpPr>
        <p:spPr>
          <a:xfrm>
            <a:off x="1457325" y="2636838"/>
            <a:ext cx="9083675" cy="2678112"/>
          </a:xfrm>
          <a:prstGeom prst="rect">
            <a:avLst/>
          </a:prstGeom>
          <a:noFill/>
          <a:ln w="9525">
            <a:noFill/>
          </a:ln>
        </p:spPr>
        <p:txBody>
          <a:bodyPr anchor="t">
            <a:spAutoFit/>
          </a:bodyPr>
          <a:lstStyle/>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感谢答辩评审！</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感谢您的批评指正</a:t>
            </a:r>
          </a:p>
        </p:txBody>
      </p:sp>
      <p:sp>
        <p:nvSpPr>
          <p:cNvPr id="7174" name="TextBox 35"/>
          <p:cNvSpPr txBox="1"/>
          <p:nvPr/>
        </p:nvSpPr>
        <p:spPr>
          <a:xfrm>
            <a:off x="4893810" y="3911569"/>
            <a:ext cx="2871787" cy="581057"/>
          </a:xfrm>
          <a:prstGeom prst="rect">
            <a:avLst/>
          </a:prstGeom>
          <a:noFill/>
          <a:ln w="9525">
            <a:noFill/>
          </a:ln>
        </p:spPr>
        <p:txBody>
          <a:bodyPr anchor="t">
            <a:spAutoFit/>
          </a:bodyPr>
          <a:lstStyle/>
          <a:p>
            <a:pPr algn="ctr">
              <a:lnSpc>
                <a:spcPct val="150000"/>
              </a:lnSpc>
            </a:pPr>
            <a:r>
              <a:rPr lang="en-US" altLang="zh-CN" sz="2400" dirty="0">
                <a:solidFill>
                  <a:schemeClr val="accent2"/>
                </a:solidFill>
                <a:latin typeface="微软雅黑" panose="020B0503020204020204" pitchFamily="34" charset="-122"/>
                <a:ea typeface="微软雅黑" panose="020B0503020204020204" pitchFamily="34" charset="-122"/>
              </a:rPr>
              <a:t>XXX</a:t>
            </a:r>
            <a:r>
              <a:rPr lang="zh-CN" altLang="en-US" sz="2400" dirty="0">
                <a:solidFill>
                  <a:schemeClr val="accent2"/>
                </a:solidFill>
                <a:latin typeface="微软雅黑" panose="020B0503020204020204" pitchFamily="34" charset="-122"/>
                <a:ea typeface="微软雅黑" panose="020B0503020204020204" pitchFamily="34" charset="-122"/>
              </a:rPr>
              <a:t>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p:nvPr/>
        </p:nvSpPr>
        <p:spPr>
          <a:xfrm>
            <a:off x="6224588" y="492918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6" name="TextBox 43"/>
          <p:cNvSpPr txBox="1"/>
          <p:nvPr/>
        </p:nvSpPr>
        <p:spPr>
          <a:xfrm>
            <a:off x="4611688" y="4824413"/>
            <a:ext cx="1485900"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小北</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p:nvPr/>
        </p:nvSpPr>
        <p:spPr>
          <a:xfrm>
            <a:off x="8007350" y="4824413"/>
            <a:ext cx="1690688"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小北</a:t>
            </a:r>
          </a:p>
        </p:txBody>
      </p:sp>
      <p:sp>
        <p:nvSpPr>
          <p:cNvPr id="7178" name="TextBox 45"/>
          <p:cNvSpPr txBox="1"/>
          <p:nvPr/>
        </p:nvSpPr>
        <p:spPr>
          <a:xfrm>
            <a:off x="6272213" y="479107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3181350" y="4929188"/>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3228975" y="4791075"/>
            <a:ext cx="1306513" cy="581025"/>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2" name="Oval 6"/>
          <p:cNvSpPr/>
          <p:nvPr/>
        </p:nvSpPr>
        <p:spPr>
          <a:xfrm>
            <a:off x="5837238" y="5876925"/>
            <a:ext cx="522287" cy="544513"/>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3" name="Freeform 7"/>
          <p:cNvSpPr>
            <a:spLocks noEditPoints="1"/>
          </p:cNvSpPr>
          <p:nvPr/>
        </p:nvSpPr>
        <p:spPr>
          <a:xfrm>
            <a:off x="5972175" y="5926138"/>
            <a:ext cx="261938" cy="4413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Lst>
            <a:rect l="0" t="0" r="0" b="0"/>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70C0"/>
          </a:solidFill>
          <a:ln w="9525">
            <a:noFill/>
          </a:ln>
        </p:spPr>
        <p:txBody>
          <a:bodyPr/>
          <a:lstStyle/>
          <a:p>
            <a:endParaRPr lang="zh-CN" altLang="en-US"/>
          </a:p>
        </p:txBody>
      </p:sp>
      <p:cxnSp>
        <p:nvCxnSpPr>
          <p:cNvPr id="6158" name="直接连接符 2"/>
          <p:cNvCxnSpPr/>
          <p:nvPr/>
        </p:nvCxnSpPr>
        <p:spPr>
          <a:xfrm>
            <a:off x="1201738" y="2159000"/>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284538"/>
            <a:ext cx="9864725" cy="0"/>
          </a:xfrm>
          <a:prstGeom prst="line">
            <a:avLst/>
          </a:prstGeom>
          <a:ln w="9525" cap="flat" cmpd="sng">
            <a:solidFill>
              <a:schemeClr val="accent2"/>
            </a:solidFill>
            <a:prstDash val="dash"/>
            <a:round/>
            <a:headEnd type="none" w="med" len="med"/>
            <a:tailEnd type="none" w="med" len="med"/>
          </a:ln>
        </p:spPr>
      </p:cxn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345" y="943854"/>
            <a:ext cx="4220005" cy="802395"/>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17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par>
                          <p:cTn id="21" fill="hold">
                            <p:stCondLst>
                              <p:cond delay="2200"/>
                            </p:stCondLst>
                            <p:childTnLst>
                              <p:par>
                                <p:cTn id="22" presetID="10" presetClass="entr" presetSubtype="0" fill="hold" grpId="0" nodeType="afterEffect">
                                  <p:stCondLst>
                                    <p:cond delay="0"/>
                                  </p:stCondLst>
                                  <p:childTnLst>
                                    <p:set>
                                      <p:cBhvr>
                                        <p:cTn id="23" dur="1" fill="hold">
                                          <p:stCondLst>
                                            <p:cond delay="0"/>
                                          </p:stCondLst>
                                        </p:cTn>
                                        <p:tgtEl>
                                          <p:spTgt spid="7182"/>
                                        </p:tgtEl>
                                        <p:attrNameLst>
                                          <p:attrName>style.visibility</p:attrName>
                                        </p:attrNameLst>
                                      </p:cBhvr>
                                      <p:to>
                                        <p:strVal val="visible"/>
                                      </p:to>
                                    </p:set>
                                    <p:anim calcmode="lin" valueType="num">
                                      <p:cBhvr>
                                        <p:cTn id="24" dur="500" fill="hold"/>
                                        <p:tgtEl>
                                          <p:spTgt spid="7182"/>
                                        </p:tgtEl>
                                        <p:attrNameLst>
                                          <p:attrName>ppt_w</p:attrName>
                                        </p:attrNameLst>
                                      </p:cBhvr>
                                      <p:tavLst>
                                        <p:tav tm="0">
                                          <p:val>
                                            <p:fltVal val="0"/>
                                          </p:val>
                                        </p:tav>
                                        <p:tav tm="100000">
                                          <p:val>
                                            <p:strVal val="#ppt_w"/>
                                          </p:val>
                                        </p:tav>
                                      </p:tavLst>
                                    </p:anim>
                                    <p:anim calcmode="lin" valueType="num">
                                      <p:cBhvr>
                                        <p:cTn id="25" dur="500" fill="hold"/>
                                        <p:tgtEl>
                                          <p:spTgt spid="7182"/>
                                        </p:tgtEl>
                                        <p:attrNameLst>
                                          <p:attrName>ppt_h</p:attrName>
                                        </p:attrNameLst>
                                      </p:cBhvr>
                                      <p:tavLst>
                                        <p:tav tm="0">
                                          <p:val>
                                            <p:fltVal val="0"/>
                                          </p:val>
                                        </p:tav>
                                        <p:tav tm="100000">
                                          <p:val>
                                            <p:strVal val="#ppt_h"/>
                                          </p:val>
                                        </p:tav>
                                      </p:tavLst>
                                    </p:anim>
                                    <p:animEffect transition="in" filter="fade">
                                      <p:cBhvr>
                                        <p:cTn id="26" dur="500"/>
                                        <p:tgtEl>
                                          <p:spTgt spid="7182"/>
                                        </p:tgtEl>
                                      </p:cBhvr>
                                    </p:animEffect>
                                  </p:childTnLst>
                                </p:cTn>
                              </p:par>
                              <p:par>
                                <p:cTn id="27" presetID="10" presetClass="entr" presetSubtype="0" fill="hold" nodeType="withEffect">
                                  <p:stCondLst>
                                    <p:cond delay="0"/>
                                  </p:stCondLst>
                                  <p:childTnLst>
                                    <p:set>
                                      <p:cBhvr>
                                        <p:cTn id="28" dur="1" fill="hold">
                                          <p:stCondLst>
                                            <p:cond delay="0"/>
                                          </p:stCondLst>
                                        </p:cTn>
                                        <p:tgtEl>
                                          <p:spTgt spid="7183"/>
                                        </p:tgtEl>
                                        <p:attrNameLst>
                                          <p:attrName>style.visibility</p:attrName>
                                        </p:attrNameLst>
                                      </p:cBhvr>
                                      <p:to>
                                        <p:strVal val="visible"/>
                                      </p:to>
                                    </p:set>
                                    <p:anim calcmode="lin" valueType="num">
                                      <p:cBhvr>
                                        <p:cTn id="29" dur="500" fill="hold"/>
                                        <p:tgtEl>
                                          <p:spTgt spid="7183"/>
                                        </p:tgtEl>
                                        <p:attrNameLst>
                                          <p:attrName>ppt_w</p:attrName>
                                        </p:attrNameLst>
                                      </p:cBhvr>
                                      <p:tavLst>
                                        <p:tav tm="0">
                                          <p:val>
                                            <p:fltVal val="0"/>
                                          </p:val>
                                        </p:tav>
                                        <p:tav tm="100000">
                                          <p:val>
                                            <p:strVal val="#ppt_w"/>
                                          </p:val>
                                        </p:tav>
                                      </p:tavLst>
                                    </p:anim>
                                    <p:anim calcmode="lin" valueType="num">
                                      <p:cBhvr>
                                        <p:cTn id="30" dur="500" fill="hold"/>
                                        <p:tgtEl>
                                          <p:spTgt spid="7183"/>
                                        </p:tgtEl>
                                        <p:attrNameLst>
                                          <p:attrName>ppt_h</p:attrName>
                                        </p:attrNameLst>
                                      </p:cBhvr>
                                      <p:tavLst>
                                        <p:tav tm="0">
                                          <p:val>
                                            <p:fltVal val="0"/>
                                          </p:val>
                                        </p:tav>
                                        <p:tav tm="100000">
                                          <p:val>
                                            <p:strVal val="#ppt_h"/>
                                          </p:val>
                                        </p:tav>
                                      </p:tavLst>
                                    </p:anim>
                                    <p:animEffect transition="in" filter="fade">
                                      <p:cBhvr>
                                        <p:cTn id="31" dur="500"/>
                                        <p:tgtEl>
                                          <p:spTgt spid="7183"/>
                                        </p:tgtEl>
                                      </p:cBhvr>
                                    </p:animEffect>
                                  </p:childTnLst>
                                </p:cTn>
                              </p:par>
                            </p:childTnLst>
                          </p:cTn>
                        </p:par>
                        <p:par>
                          <p:cTn id="32" fill="hold">
                            <p:stCondLst>
                              <p:cond delay="2700"/>
                            </p:stCondLst>
                            <p:childTnLst>
                              <p:par>
                                <p:cTn id="33" presetID="31" presetClass="entr" presetSubtype="0" fill="hold" grpId="0" nodeType="afterEffect">
                                  <p:stCondLst>
                                    <p:cond delay="0"/>
                                  </p:stCondLst>
                                  <p:childTnLst>
                                    <p:set>
                                      <p:cBhvr>
                                        <p:cTn id="34" dur="1" fill="hold">
                                          <p:stCondLst>
                                            <p:cond delay="0"/>
                                          </p:stCondLst>
                                        </p:cTn>
                                        <p:tgtEl>
                                          <p:spTgt spid="7179"/>
                                        </p:tgtEl>
                                        <p:attrNameLst>
                                          <p:attrName>style.visibility</p:attrName>
                                        </p:attrNameLst>
                                      </p:cBhvr>
                                      <p:to>
                                        <p:strVal val="visible"/>
                                      </p:to>
                                    </p:set>
                                    <p:anim calcmode="lin" valueType="num">
                                      <p:cBhvr>
                                        <p:cTn id="35" dur="500" fill="hold"/>
                                        <p:tgtEl>
                                          <p:spTgt spid="7179"/>
                                        </p:tgtEl>
                                        <p:attrNameLst>
                                          <p:attrName>ppt_w</p:attrName>
                                        </p:attrNameLst>
                                      </p:cBhvr>
                                      <p:tavLst>
                                        <p:tav tm="0">
                                          <p:val>
                                            <p:fltVal val="0"/>
                                          </p:val>
                                        </p:tav>
                                        <p:tav tm="100000">
                                          <p:val>
                                            <p:strVal val="#ppt_w"/>
                                          </p:val>
                                        </p:tav>
                                      </p:tavLst>
                                    </p:anim>
                                    <p:anim calcmode="lin" valueType="num">
                                      <p:cBhvr>
                                        <p:cTn id="36" dur="500" fill="hold"/>
                                        <p:tgtEl>
                                          <p:spTgt spid="7179"/>
                                        </p:tgtEl>
                                        <p:attrNameLst>
                                          <p:attrName>ppt_h</p:attrName>
                                        </p:attrNameLst>
                                      </p:cBhvr>
                                      <p:tavLst>
                                        <p:tav tm="0">
                                          <p:val>
                                            <p:fltVal val="0"/>
                                          </p:val>
                                        </p:tav>
                                        <p:tav tm="100000">
                                          <p:val>
                                            <p:strVal val="#ppt_h"/>
                                          </p:val>
                                        </p:tav>
                                      </p:tavLst>
                                    </p:anim>
                                    <p:anim calcmode="lin" valueType="num">
                                      <p:cBhvr>
                                        <p:cTn id="37" dur="500" fill="hold"/>
                                        <p:tgtEl>
                                          <p:spTgt spid="7179"/>
                                        </p:tgtEl>
                                        <p:attrNameLst>
                                          <p:attrName>style.rotation</p:attrName>
                                        </p:attrNameLst>
                                      </p:cBhvr>
                                      <p:tavLst>
                                        <p:tav tm="0">
                                          <p:val>
                                            <p:fltVal val="90"/>
                                          </p:val>
                                        </p:tav>
                                        <p:tav tm="100000">
                                          <p:val>
                                            <p:fltVal val="0"/>
                                          </p:val>
                                        </p:tav>
                                      </p:tavLst>
                                    </p:anim>
                                    <p:animEffect transition="in" filter="fade">
                                      <p:cBhvr>
                                        <p:cTn id="38" dur="500"/>
                                        <p:tgtEl>
                                          <p:spTgt spid="7179"/>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80"/>
                                        </p:tgtEl>
                                        <p:attrNameLst>
                                          <p:attrName>style.visibility</p:attrName>
                                        </p:attrNameLst>
                                      </p:cBhvr>
                                      <p:to>
                                        <p:strVal val="visible"/>
                                      </p:to>
                                    </p:set>
                                    <p:anim calcmode="lin" valueType="num">
                                      <p:cBhvr>
                                        <p:cTn id="41" dur="500" fill="hold"/>
                                        <p:tgtEl>
                                          <p:spTgt spid="7180"/>
                                        </p:tgtEl>
                                        <p:attrNameLst>
                                          <p:attrName>ppt_w</p:attrName>
                                        </p:attrNameLst>
                                      </p:cBhvr>
                                      <p:tavLst>
                                        <p:tav tm="0">
                                          <p:val>
                                            <p:fltVal val="0"/>
                                          </p:val>
                                        </p:tav>
                                        <p:tav tm="100000">
                                          <p:val>
                                            <p:strVal val="#ppt_w"/>
                                          </p:val>
                                        </p:tav>
                                      </p:tavLst>
                                    </p:anim>
                                    <p:anim calcmode="lin" valueType="num">
                                      <p:cBhvr>
                                        <p:cTn id="42" dur="500" fill="hold"/>
                                        <p:tgtEl>
                                          <p:spTgt spid="7180"/>
                                        </p:tgtEl>
                                        <p:attrNameLst>
                                          <p:attrName>ppt_h</p:attrName>
                                        </p:attrNameLst>
                                      </p:cBhvr>
                                      <p:tavLst>
                                        <p:tav tm="0">
                                          <p:val>
                                            <p:fltVal val="0"/>
                                          </p:val>
                                        </p:tav>
                                        <p:tav tm="100000">
                                          <p:val>
                                            <p:strVal val="#ppt_h"/>
                                          </p:val>
                                        </p:tav>
                                      </p:tavLst>
                                    </p:anim>
                                    <p:anim calcmode="lin" valueType="num">
                                      <p:cBhvr>
                                        <p:cTn id="43" dur="500" fill="hold"/>
                                        <p:tgtEl>
                                          <p:spTgt spid="7180"/>
                                        </p:tgtEl>
                                        <p:attrNameLst>
                                          <p:attrName>style.rotation</p:attrName>
                                        </p:attrNameLst>
                                      </p:cBhvr>
                                      <p:tavLst>
                                        <p:tav tm="0">
                                          <p:val>
                                            <p:fltVal val="90"/>
                                          </p:val>
                                        </p:tav>
                                        <p:tav tm="100000">
                                          <p:val>
                                            <p:fltVal val="0"/>
                                          </p:val>
                                        </p:tav>
                                      </p:tavLst>
                                    </p:anim>
                                    <p:animEffect transition="in" filter="fade">
                                      <p:cBhvr>
                                        <p:cTn id="44" dur="500"/>
                                        <p:tgtEl>
                                          <p:spTgt spid="718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7175"/>
                                        </p:tgtEl>
                                        <p:attrNameLst>
                                          <p:attrName>style.visibility</p:attrName>
                                        </p:attrNameLst>
                                      </p:cBhvr>
                                      <p:to>
                                        <p:strVal val="visible"/>
                                      </p:to>
                                    </p:set>
                                    <p:anim calcmode="lin" valueType="num">
                                      <p:cBhvr>
                                        <p:cTn id="47" dur="500" fill="hold"/>
                                        <p:tgtEl>
                                          <p:spTgt spid="7175"/>
                                        </p:tgtEl>
                                        <p:attrNameLst>
                                          <p:attrName>ppt_w</p:attrName>
                                        </p:attrNameLst>
                                      </p:cBhvr>
                                      <p:tavLst>
                                        <p:tav tm="0">
                                          <p:val>
                                            <p:fltVal val="0"/>
                                          </p:val>
                                        </p:tav>
                                        <p:tav tm="100000">
                                          <p:val>
                                            <p:strVal val="#ppt_w"/>
                                          </p:val>
                                        </p:tav>
                                      </p:tavLst>
                                    </p:anim>
                                    <p:anim calcmode="lin" valueType="num">
                                      <p:cBhvr>
                                        <p:cTn id="48" dur="500" fill="hold"/>
                                        <p:tgtEl>
                                          <p:spTgt spid="7175"/>
                                        </p:tgtEl>
                                        <p:attrNameLst>
                                          <p:attrName>ppt_h</p:attrName>
                                        </p:attrNameLst>
                                      </p:cBhvr>
                                      <p:tavLst>
                                        <p:tav tm="0">
                                          <p:val>
                                            <p:fltVal val="0"/>
                                          </p:val>
                                        </p:tav>
                                        <p:tav tm="100000">
                                          <p:val>
                                            <p:strVal val="#ppt_h"/>
                                          </p:val>
                                        </p:tav>
                                      </p:tavLst>
                                    </p:anim>
                                    <p:anim calcmode="lin" valueType="num">
                                      <p:cBhvr>
                                        <p:cTn id="49" dur="500" fill="hold"/>
                                        <p:tgtEl>
                                          <p:spTgt spid="7175"/>
                                        </p:tgtEl>
                                        <p:attrNameLst>
                                          <p:attrName>style.rotation</p:attrName>
                                        </p:attrNameLst>
                                      </p:cBhvr>
                                      <p:tavLst>
                                        <p:tav tm="0">
                                          <p:val>
                                            <p:fltVal val="90"/>
                                          </p:val>
                                        </p:tav>
                                        <p:tav tm="100000">
                                          <p:val>
                                            <p:fltVal val="0"/>
                                          </p:val>
                                        </p:tav>
                                      </p:tavLst>
                                    </p:anim>
                                    <p:animEffect transition="in" filter="fade">
                                      <p:cBhvr>
                                        <p:cTn id="50" dur="500"/>
                                        <p:tgtEl>
                                          <p:spTgt spid="7175"/>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7178"/>
                                        </p:tgtEl>
                                        <p:attrNameLst>
                                          <p:attrName>style.visibility</p:attrName>
                                        </p:attrNameLst>
                                      </p:cBhvr>
                                      <p:to>
                                        <p:strVal val="visible"/>
                                      </p:to>
                                    </p:set>
                                    <p:anim calcmode="lin" valueType="num">
                                      <p:cBhvr>
                                        <p:cTn id="53" dur="500" fill="hold"/>
                                        <p:tgtEl>
                                          <p:spTgt spid="7178"/>
                                        </p:tgtEl>
                                        <p:attrNameLst>
                                          <p:attrName>ppt_w</p:attrName>
                                        </p:attrNameLst>
                                      </p:cBhvr>
                                      <p:tavLst>
                                        <p:tav tm="0">
                                          <p:val>
                                            <p:fltVal val="0"/>
                                          </p:val>
                                        </p:tav>
                                        <p:tav tm="100000">
                                          <p:val>
                                            <p:strVal val="#ppt_w"/>
                                          </p:val>
                                        </p:tav>
                                      </p:tavLst>
                                    </p:anim>
                                    <p:anim calcmode="lin" valueType="num">
                                      <p:cBhvr>
                                        <p:cTn id="54" dur="500" fill="hold"/>
                                        <p:tgtEl>
                                          <p:spTgt spid="7178"/>
                                        </p:tgtEl>
                                        <p:attrNameLst>
                                          <p:attrName>ppt_h</p:attrName>
                                        </p:attrNameLst>
                                      </p:cBhvr>
                                      <p:tavLst>
                                        <p:tav tm="0">
                                          <p:val>
                                            <p:fltVal val="0"/>
                                          </p:val>
                                        </p:tav>
                                        <p:tav tm="100000">
                                          <p:val>
                                            <p:strVal val="#ppt_h"/>
                                          </p:val>
                                        </p:tav>
                                      </p:tavLst>
                                    </p:anim>
                                    <p:anim calcmode="lin" valueType="num">
                                      <p:cBhvr>
                                        <p:cTn id="55" dur="500" fill="hold"/>
                                        <p:tgtEl>
                                          <p:spTgt spid="7178"/>
                                        </p:tgtEl>
                                        <p:attrNameLst>
                                          <p:attrName>style.rotation</p:attrName>
                                        </p:attrNameLst>
                                      </p:cBhvr>
                                      <p:tavLst>
                                        <p:tav tm="0">
                                          <p:val>
                                            <p:fltVal val="90"/>
                                          </p:val>
                                        </p:tav>
                                        <p:tav tm="100000">
                                          <p:val>
                                            <p:fltVal val="0"/>
                                          </p:val>
                                        </p:tav>
                                      </p:tavLst>
                                    </p:anim>
                                    <p:animEffect transition="in" filter="fade">
                                      <p:cBhvr>
                                        <p:cTn id="56" dur="500"/>
                                        <p:tgtEl>
                                          <p:spTgt spid="7178"/>
                                        </p:tgtEl>
                                      </p:cBhvr>
                                    </p:animEffect>
                                  </p:childTnLst>
                                </p:cTn>
                              </p:par>
                            </p:childTnLst>
                          </p:cTn>
                        </p:par>
                        <p:par>
                          <p:cTn id="57" fill="hold">
                            <p:stCondLst>
                              <p:cond delay="3200"/>
                            </p:stCondLst>
                            <p:childTnLst>
                              <p:par>
                                <p:cTn id="58" presetID="22" presetClass="entr" presetSubtype="8" fill="hold" grpId="0" nodeType="afterEffect">
                                  <p:stCondLst>
                                    <p:cond delay="0"/>
                                  </p:stCondLst>
                                  <p:childTnLst>
                                    <p:set>
                                      <p:cBhvr>
                                        <p:cTn id="59" dur="1" fill="hold">
                                          <p:stCondLst>
                                            <p:cond delay="0"/>
                                          </p:stCondLst>
                                        </p:cTn>
                                        <p:tgtEl>
                                          <p:spTgt spid="7176"/>
                                        </p:tgtEl>
                                        <p:attrNameLst>
                                          <p:attrName>style.visibility</p:attrName>
                                        </p:attrNameLst>
                                      </p:cBhvr>
                                      <p:to>
                                        <p:strVal val="visible"/>
                                      </p:to>
                                    </p:set>
                                    <p:animEffect transition="in" filter="wipe(left)">
                                      <p:cBhvr>
                                        <p:cTn id="60" dur="500"/>
                                        <p:tgtEl>
                                          <p:spTgt spid="717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7177"/>
                                        </p:tgtEl>
                                        <p:attrNameLst>
                                          <p:attrName>style.visibility</p:attrName>
                                        </p:attrNameLst>
                                      </p:cBhvr>
                                      <p:to>
                                        <p:strVal val="visible"/>
                                      </p:to>
                                    </p:set>
                                    <p:animEffect transition="in" filter="wipe(left)">
                                      <p:cBhvr>
                                        <p:cTn id="63"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75" grpId="0" animBg="1"/>
      <p:bldP spid="7176" grpId="0"/>
      <p:bldP spid="7177" grpId="0"/>
      <p:bldP spid="7178" grpId="0"/>
      <p:bldP spid="7179" grpId="0" animBg="1"/>
      <p:bldP spid="7180" grpId="0"/>
      <p:bldP spid="7181" grpId="0" bldLvl="0" animBg="1"/>
      <p:bldP spid="718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024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0243" name="Freeform 11"/>
          <p:cNvSpPr>
            <a:spLocks noEditPoints="1"/>
          </p:cNvSpPr>
          <p:nvPr/>
        </p:nvSpPr>
        <p:spPr>
          <a:xfrm>
            <a:off x="5595938" y="936625"/>
            <a:ext cx="1152525" cy="12176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ln>
        </p:spPr>
        <p:txBody>
          <a:bodyPr/>
          <a:lstStyle/>
          <a:p>
            <a:endParaRPr lang="zh-CN" altLang="en-US"/>
          </a:p>
        </p:txBody>
      </p:sp>
      <p:sp>
        <p:nvSpPr>
          <p:cNvPr id="10244"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0245" name="TextBox 77"/>
          <p:cNvSpPr txBox="1"/>
          <p:nvPr/>
        </p:nvSpPr>
        <p:spPr>
          <a:xfrm>
            <a:off x="4548188" y="3068638"/>
            <a:ext cx="3168650" cy="769937"/>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绪    论</a:t>
            </a:r>
          </a:p>
        </p:txBody>
      </p:sp>
      <p:sp>
        <p:nvSpPr>
          <p:cNvPr id="10246"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1</a:t>
            </a:r>
          </a:p>
        </p:txBody>
      </p:sp>
      <p:sp>
        <p:nvSpPr>
          <p:cNvPr id="10247" name="Oval 39"/>
          <p:cNvSpPr>
            <a:spLocks noChangeAspect="1"/>
          </p:cNvSpPr>
          <p:nvPr/>
        </p:nvSpPr>
        <p:spPr>
          <a:xfrm>
            <a:off x="3252788" y="5392738"/>
            <a:ext cx="173037"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48" name="Oval 40"/>
          <p:cNvSpPr>
            <a:spLocks noChangeAspect="1"/>
          </p:cNvSpPr>
          <p:nvPr/>
        </p:nvSpPr>
        <p:spPr>
          <a:xfrm>
            <a:off x="3252788" y="5829300"/>
            <a:ext cx="173037"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49" name="Oval 41"/>
          <p:cNvSpPr>
            <a:spLocks noChangeAspect="1"/>
          </p:cNvSpPr>
          <p:nvPr/>
        </p:nvSpPr>
        <p:spPr>
          <a:xfrm>
            <a:off x="3252788" y="6288088"/>
            <a:ext cx="173037" cy="157162"/>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0" name="Oval 42"/>
          <p:cNvSpPr>
            <a:spLocks noChangeAspect="1"/>
          </p:cNvSpPr>
          <p:nvPr/>
        </p:nvSpPr>
        <p:spPr>
          <a:xfrm>
            <a:off x="7029450" y="5392738"/>
            <a:ext cx="158750"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1" name="TextBox 83"/>
          <p:cNvSpPr txBox="1"/>
          <p:nvPr/>
        </p:nvSpPr>
        <p:spPr>
          <a:xfrm>
            <a:off x="3402013" y="524033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选题背景</a:t>
            </a:r>
          </a:p>
        </p:txBody>
      </p:sp>
      <p:sp>
        <p:nvSpPr>
          <p:cNvPr id="10252" name="TextBox 84"/>
          <p:cNvSpPr txBox="1"/>
          <p:nvPr/>
        </p:nvSpPr>
        <p:spPr>
          <a:xfrm>
            <a:off x="3402013" y="5676900"/>
            <a:ext cx="2859087"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国外相关研究状况</a:t>
            </a:r>
          </a:p>
        </p:txBody>
      </p:sp>
      <p:sp>
        <p:nvSpPr>
          <p:cNvPr id="10253" name="TextBox 85"/>
          <p:cNvSpPr txBox="1"/>
          <p:nvPr/>
        </p:nvSpPr>
        <p:spPr>
          <a:xfrm>
            <a:off x="3402013" y="613568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国内研究状况</a:t>
            </a:r>
          </a:p>
        </p:txBody>
      </p:sp>
      <p:sp>
        <p:nvSpPr>
          <p:cNvPr id="10254" name="TextBox 86"/>
          <p:cNvSpPr txBox="1"/>
          <p:nvPr/>
        </p:nvSpPr>
        <p:spPr>
          <a:xfrm>
            <a:off x="7178675" y="6135688"/>
            <a:ext cx="2665413"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主要贡献与创新</a:t>
            </a:r>
          </a:p>
        </p:txBody>
      </p:sp>
      <p:sp>
        <p:nvSpPr>
          <p:cNvPr id="10255" name="Oval 42"/>
          <p:cNvSpPr>
            <a:spLocks noChangeAspect="1"/>
          </p:cNvSpPr>
          <p:nvPr/>
        </p:nvSpPr>
        <p:spPr>
          <a:xfrm>
            <a:off x="7029450" y="5829300"/>
            <a:ext cx="158750"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6" name="TextBox 88"/>
          <p:cNvSpPr txBox="1"/>
          <p:nvPr/>
        </p:nvSpPr>
        <p:spPr>
          <a:xfrm>
            <a:off x="7178675" y="5240338"/>
            <a:ext cx="2665413"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研究意义</a:t>
            </a:r>
          </a:p>
        </p:txBody>
      </p:sp>
      <p:sp>
        <p:nvSpPr>
          <p:cNvPr id="10257" name="Oval 42"/>
          <p:cNvSpPr>
            <a:spLocks noChangeAspect="1"/>
          </p:cNvSpPr>
          <p:nvPr/>
        </p:nvSpPr>
        <p:spPr>
          <a:xfrm>
            <a:off x="7029450" y="6286500"/>
            <a:ext cx="158750" cy="160338"/>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8" name="TextBox 90"/>
          <p:cNvSpPr txBox="1"/>
          <p:nvPr/>
        </p:nvSpPr>
        <p:spPr>
          <a:xfrm>
            <a:off x="7178675" y="5676900"/>
            <a:ext cx="2665413"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参考文献</a:t>
            </a: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0248"/>
                                        </p:tgtEl>
                                        <p:attrNameLst>
                                          <p:attrName>style.visibility</p:attrName>
                                        </p:attrNameLst>
                                      </p:cBhvr>
                                      <p:to>
                                        <p:strVal val="visible"/>
                                      </p:to>
                                    </p:set>
                                    <p:anim calcmode="lin" valueType="num">
                                      <p:cBhvr additive="base">
                                        <p:cTn id="33" dur="500" fill="hold"/>
                                        <p:tgtEl>
                                          <p:spTgt spid="10248"/>
                                        </p:tgtEl>
                                        <p:attrNameLst>
                                          <p:attrName>ppt_x</p:attrName>
                                        </p:attrNameLst>
                                      </p:cBhvr>
                                      <p:tavLst>
                                        <p:tav tm="0">
                                          <p:val>
                                            <p:strVal val="0-#ppt_w/2"/>
                                          </p:val>
                                        </p:tav>
                                        <p:tav tm="100000">
                                          <p:val>
                                            <p:strVal val="#ppt_x"/>
                                          </p:val>
                                        </p:tav>
                                      </p:tavLst>
                                    </p:anim>
                                    <p:anim calcmode="lin" valueType="num">
                                      <p:cBhvr additive="base">
                                        <p:cTn id="34" dur="500" fill="hold"/>
                                        <p:tgtEl>
                                          <p:spTgt spid="1024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10249"/>
                                        </p:tgtEl>
                                        <p:attrNameLst>
                                          <p:attrName>style.visibility</p:attrName>
                                        </p:attrNameLst>
                                      </p:cBhvr>
                                      <p:to>
                                        <p:strVal val="visible"/>
                                      </p:to>
                                    </p:set>
                                    <p:anim calcmode="lin" valueType="num">
                                      <p:cBhvr additive="base">
                                        <p:cTn id="37" dur="500" fill="hold"/>
                                        <p:tgtEl>
                                          <p:spTgt spid="10249"/>
                                        </p:tgtEl>
                                        <p:attrNameLst>
                                          <p:attrName>ppt_x</p:attrName>
                                        </p:attrNameLst>
                                      </p:cBhvr>
                                      <p:tavLst>
                                        <p:tav tm="0">
                                          <p:val>
                                            <p:strVal val="0-#ppt_w/2"/>
                                          </p:val>
                                        </p:tav>
                                        <p:tav tm="100000">
                                          <p:val>
                                            <p:strVal val="#ppt_x"/>
                                          </p:val>
                                        </p:tav>
                                      </p:tavLst>
                                    </p:anim>
                                    <p:anim calcmode="lin" valueType="num">
                                      <p:cBhvr additive="base">
                                        <p:cTn id="38" dur="500" fill="hold"/>
                                        <p:tgtEl>
                                          <p:spTgt spid="1024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10250"/>
                                        </p:tgtEl>
                                        <p:attrNameLst>
                                          <p:attrName>style.visibility</p:attrName>
                                        </p:attrNameLst>
                                      </p:cBhvr>
                                      <p:to>
                                        <p:strVal val="visible"/>
                                      </p:to>
                                    </p:set>
                                    <p:anim calcmode="lin" valueType="num">
                                      <p:cBhvr additive="base">
                                        <p:cTn id="41" dur="500" fill="hold"/>
                                        <p:tgtEl>
                                          <p:spTgt spid="10250"/>
                                        </p:tgtEl>
                                        <p:attrNameLst>
                                          <p:attrName>ppt_x</p:attrName>
                                        </p:attrNameLst>
                                      </p:cBhvr>
                                      <p:tavLst>
                                        <p:tav tm="0">
                                          <p:val>
                                            <p:strVal val="0-#ppt_w/2"/>
                                          </p:val>
                                        </p:tav>
                                        <p:tav tm="100000">
                                          <p:val>
                                            <p:strVal val="#ppt_x"/>
                                          </p:val>
                                        </p:tav>
                                      </p:tavLst>
                                    </p:anim>
                                    <p:anim calcmode="lin" valueType="num">
                                      <p:cBhvr additive="base">
                                        <p:cTn id="42" dur="500" fill="hold"/>
                                        <p:tgtEl>
                                          <p:spTgt spid="1025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10255"/>
                                        </p:tgtEl>
                                        <p:attrNameLst>
                                          <p:attrName>style.visibility</p:attrName>
                                        </p:attrNameLst>
                                      </p:cBhvr>
                                      <p:to>
                                        <p:strVal val="visible"/>
                                      </p:to>
                                    </p:set>
                                    <p:anim calcmode="lin" valueType="num">
                                      <p:cBhvr additive="base">
                                        <p:cTn id="45" dur="500" fill="hold"/>
                                        <p:tgtEl>
                                          <p:spTgt spid="10255"/>
                                        </p:tgtEl>
                                        <p:attrNameLst>
                                          <p:attrName>ppt_x</p:attrName>
                                        </p:attrNameLst>
                                      </p:cBhvr>
                                      <p:tavLst>
                                        <p:tav tm="0">
                                          <p:val>
                                            <p:strVal val="0-#ppt_w/2"/>
                                          </p:val>
                                        </p:tav>
                                        <p:tav tm="100000">
                                          <p:val>
                                            <p:strVal val="#ppt_x"/>
                                          </p:val>
                                        </p:tav>
                                      </p:tavLst>
                                    </p:anim>
                                    <p:anim calcmode="lin" valueType="num">
                                      <p:cBhvr additive="base">
                                        <p:cTn id="46" dur="500" fill="hold"/>
                                        <p:tgtEl>
                                          <p:spTgt spid="10255"/>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500"/>
                                  </p:stCondLst>
                                  <p:childTnLst>
                                    <p:set>
                                      <p:cBhvr>
                                        <p:cTn id="48" dur="1" fill="hold">
                                          <p:stCondLst>
                                            <p:cond delay="0"/>
                                          </p:stCondLst>
                                        </p:cTn>
                                        <p:tgtEl>
                                          <p:spTgt spid="10257"/>
                                        </p:tgtEl>
                                        <p:attrNameLst>
                                          <p:attrName>style.visibility</p:attrName>
                                        </p:attrNameLst>
                                      </p:cBhvr>
                                      <p:to>
                                        <p:strVal val="visible"/>
                                      </p:to>
                                    </p:set>
                                    <p:anim calcmode="lin" valueType="num">
                                      <p:cBhvr additive="base">
                                        <p:cTn id="49" dur="500" fill="hold"/>
                                        <p:tgtEl>
                                          <p:spTgt spid="10257"/>
                                        </p:tgtEl>
                                        <p:attrNameLst>
                                          <p:attrName>ppt_x</p:attrName>
                                        </p:attrNameLst>
                                      </p:cBhvr>
                                      <p:tavLst>
                                        <p:tav tm="0">
                                          <p:val>
                                            <p:strVal val="0-#ppt_w/2"/>
                                          </p:val>
                                        </p:tav>
                                        <p:tav tm="100000">
                                          <p:val>
                                            <p:strVal val="#ppt_x"/>
                                          </p:val>
                                        </p:tav>
                                      </p:tavLst>
                                    </p:anim>
                                    <p:anim calcmode="lin" valueType="num">
                                      <p:cBhvr additive="base">
                                        <p:cTn id="50" dur="500" fill="hold"/>
                                        <p:tgtEl>
                                          <p:spTgt spid="10257"/>
                                        </p:tgtEl>
                                        <p:attrNameLst>
                                          <p:attrName>ppt_y</p:attrName>
                                        </p:attrNameLst>
                                      </p:cBhvr>
                                      <p:tavLst>
                                        <p:tav tm="0">
                                          <p:val>
                                            <p:strVal val="1+#ppt_h/2"/>
                                          </p:val>
                                        </p:tav>
                                        <p:tav tm="100000">
                                          <p:val>
                                            <p:strVal val="#ppt_y"/>
                                          </p:val>
                                        </p:tav>
                                      </p:tavLst>
                                    </p:anim>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0251"/>
                                        </p:tgtEl>
                                        <p:attrNameLst>
                                          <p:attrName>style.visibility</p:attrName>
                                        </p:attrNameLst>
                                      </p:cBhvr>
                                      <p:to>
                                        <p:strVal val="visible"/>
                                      </p:to>
                                    </p:set>
                                    <p:animEffect transition="in" filter="wipe(left)">
                                      <p:cBhvr>
                                        <p:cTn id="54" dur="500"/>
                                        <p:tgtEl>
                                          <p:spTgt spid="10251"/>
                                        </p:tgtEl>
                                      </p:cBhvr>
                                    </p:animEffect>
                                  </p:childTnLst>
                                </p:cTn>
                              </p:par>
                              <p:par>
                                <p:cTn id="55" presetID="22" presetClass="entr" presetSubtype="8" fill="hold" grpId="0" nodeType="withEffect">
                                  <p:stCondLst>
                                    <p:cond delay="100"/>
                                  </p:stCondLst>
                                  <p:childTnLst>
                                    <p:set>
                                      <p:cBhvr>
                                        <p:cTn id="56" dur="1" fill="hold">
                                          <p:stCondLst>
                                            <p:cond delay="0"/>
                                          </p:stCondLst>
                                        </p:cTn>
                                        <p:tgtEl>
                                          <p:spTgt spid="10252"/>
                                        </p:tgtEl>
                                        <p:attrNameLst>
                                          <p:attrName>style.visibility</p:attrName>
                                        </p:attrNameLst>
                                      </p:cBhvr>
                                      <p:to>
                                        <p:strVal val="visible"/>
                                      </p:to>
                                    </p:set>
                                    <p:animEffect transition="in" filter="wipe(left)">
                                      <p:cBhvr>
                                        <p:cTn id="57" dur="500"/>
                                        <p:tgtEl>
                                          <p:spTgt spid="10252"/>
                                        </p:tgtEl>
                                      </p:cBhvr>
                                    </p:animEffect>
                                  </p:childTnLst>
                                </p:cTn>
                              </p:par>
                              <p:par>
                                <p:cTn id="58" presetID="22" presetClass="entr" presetSubtype="8" fill="hold" grpId="0" nodeType="withEffect">
                                  <p:stCondLst>
                                    <p:cond delay="200"/>
                                  </p:stCondLst>
                                  <p:childTnLst>
                                    <p:set>
                                      <p:cBhvr>
                                        <p:cTn id="59" dur="1" fill="hold">
                                          <p:stCondLst>
                                            <p:cond delay="0"/>
                                          </p:stCondLst>
                                        </p:cTn>
                                        <p:tgtEl>
                                          <p:spTgt spid="10253"/>
                                        </p:tgtEl>
                                        <p:attrNameLst>
                                          <p:attrName>style.visibility</p:attrName>
                                        </p:attrNameLst>
                                      </p:cBhvr>
                                      <p:to>
                                        <p:strVal val="visible"/>
                                      </p:to>
                                    </p:set>
                                    <p:animEffect transition="in" filter="wipe(left)">
                                      <p:cBhvr>
                                        <p:cTn id="60" dur="500"/>
                                        <p:tgtEl>
                                          <p:spTgt spid="10253"/>
                                        </p:tgtEl>
                                      </p:cBhvr>
                                    </p:animEffect>
                                  </p:childTnLst>
                                </p:cTn>
                              </p:par>
                              <p:par>
                                <p:cTn id="61" presetID="22" presetClass="entr" presetSubtype="8" fill="hold" grpId="0" nodeType="withEffect">
                                  <p:stCondLst>
                                    <p:cond delay="300"/>
                                  </p:stCondLst>
                                  <p:childTnLst>
                                    <p:set>
                                      <p:cBhvr>
                                        <p:cTn id="62" dur="1" fill="hold">
                                          <p:stCondLst>
                                            <p:cond delay="0"/>
                                          </p:stCondLst>
                                        </p:cTn>
                                        <p:tgtEl>
                                          <p:spTgt spid="10256"/>
                                        </p:tgtEl>
                                        <p:attrNameLst>
                                          <p:attrName>style.visibility</p:attrName>
                                        </p:attrNameLst>
                                      </p:cBhvr>
                                      <p:to>
                                        <p:strVal val="visible"/>
                                      </p:to>
                                    </p:set>
                                    <p:animEffect transition="in" filter="wipe(left)">
                                      <p:cBhvr>
                                        <p:cTn id="63" dur="500"/>
                                        <p:tgtEl>
                                          <p:spTgt spid="10256"/>
                                        </p:tgtEl>
                                      </p:cBhvr>
                                    </p:animEffect>
                                  </p:childTnLst>
                                </p:cTn>
                              </p:par>
                              <p:par>
                                <p:cTn id="64" presetID="22" presetClass="entr" presetSubtype="8" fill="hold" grpId="0" nodeType="withEffect">
                                  <p:stCondLst>
                                    <p:cond delay="400"/>
                                  </p:stCondLst>
                                  <p:childTnLst>
                                    <p:set>
                                      <p:cBhvr>
                                        <p:cTn id="65" dur="1" fill="hold">
                                          <p:stCondLst>
                                            <p:cond delay="0"/>
                                          </p:stCondLst>
                                        </p:cTn>
                                        <p:tgtEl>
                                          <p:spTgt spid="10258"/>
                                        </p:tgtEl>
                                        <p:attrNameLst>
                                          <p:attrName>style.visibility</p:attrName>
                                        </p:attrNameLst>
                                      </p:cBhvr>
                                      <p:to>
                                        <p:strVal val="visible"/>
                                      </p:to>
                                    </p:set>
                                    <p:animEffect transition="in" filter="wipe(left)">
                                      <p:cBhvr>
                                        <p:cTn id="66" dur="500"/>
                                        <p:tgtEl>
                                          <p:spTgt spid="10258"/>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0254"/>
                                        </p:tgtEl>
                                        <p:attrNameLst>
                                          <p:attrName>style.visibility</p:attrName>
                                        </p:attrNameLst>
                                      </p:cBhvr>
                                      <p:to>
                                        <p:strVal val="visible"/>
                                      </p:to>
                                    </p:set>
                                    <p:animEffect transition="in" filter="wipe(left)">
                                      <p:cBhvr>
                                        <p:cTn id="69" dur="500"/>
                                        <p:tgtEl>
                                          <p:spTgt spid="1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10246" grpId="0"/>
      <p:bldP spid="10247" grpId="0" animBg="1"/>
      <p:bldP spid="10248" grpId="0" animBg="1"/>
      <p:bldP spid="10249" grpId="0" animBg="1"/>
      <p:bldP spid="10250" grpId="0" animBg="1"/>
      <p:bldP spid="10251" grpId="0"/>
      <p:bldP spid="10252" grpId="0"/>
      <p:bldP spid="10253" grpId="0"/>
      <p:bldP spid="10254" grpId="0"/>
      <p:bldP spid="10255" grpId="0" animBg="1"/>
      <p:bldP spid="10256" grpId="0"/>
      <p:bldP spid="10257" grpId="0" animBg="1"/>
      <p:bldP spid="102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3262313" cy="554037"/>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国外相关研究情况</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292" name="Line 5"/>
          <p:cNvSpPr/>
          <p:nvPr/>
        </p:nvSpPr>
        <p:spPr>
          <a:xfrm>
            <a:off x="2822575" y="1217613"/>
            <a:ext cx="0" cy="5260975"/>
          </a:xfrm>
          <a:prstGeom prst="line">
            <a:avLst/>
          </a:prstGeom>
          <a:ln w="28575" cap="flat" cmpd="sng">
            <a:solidFill>
              <a:schemeClr val="accent1"/>
            </a:solidFill>
            <a:prstDash val="solid"/>
            <a:round/>
            <a:headEnd type="none" w="med" len="med"/>
            <a:tailEnd type="none" w="med" len="med"/>
          </a:ln>
        </p:spPr>
      </p:sp>
      <p:sp>
        <p:nvSpPr>
          <p:cNvPr id="12293" name="Oval 6"/>
          <p:cNvSpPr/>
          <p:nvPr/>
        </p:nvSpPr>
        <p:spPr>
          <a:xfrm>
            <a:off x="2706688" y="1141413"/>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4" name="Oval 7"/>
          <p:cNvSpPr/>
          <p:nvPr/>
        </p:nvSpPr>
        <p:spPr>
          <a:xfrm>
            <a:off x="2706688" y="2124075"/>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5" name="Oval 8"/>
          <p:cNvSpPr/>
          <p:nvPr/>
        </p:nvSpPr>
        <p:spPr>
          <a:xfrm>
            <a:off x="2706688" y="296545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6" name="Oval 9"/>
          <p:cNvSpPr/>
          <p:nvPr/>
        </p:nvSpPr>
        <p:spPr>
          <a:xfrm>
            <a:off x="2706688" y="3817938"/>
            <a:ext cx="220662" cy="207962"/>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7" name="Oval 10"/>
          <p:cNvSpPr/>
          <p:nvPr/>
        </p:nvSpPr>
        <p:spPr>
          <a:xfrm>
            <a:off x="2706688" y="4749800"/>
            <a:ext cx="220662" cy="207963"/>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8" name="Oval 11"/>
          <p:cNvSpPr/>
          <p:nvPr/>
        </p:nvSpPr>
        <p:spPr>
          <a:xfrm>
            <a:off x="2706688" y="560070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9" name="TextBox 10"/>
          <p:cNvSpPr txBox="1"/>
          <p:nvPr/>
        </p:nvSpPr>
        <p:spPr>
          <a:xfrm>
            <a:off x="3070225" y="1060450"/>
            <a:ext cx="1108075" cy="369888"/>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先发优势</a:t>
            </a:r>
          </a:p>
        </p:txBody>
      </p:sp>
      <p:sp>
        <p:nvSpPr>
          <p:cNvPr id="12300" name="TextBox 11"/>
          <p:cNvSpPr txBox="1"/>
          <p:nvPr/>
        </p:nvSpPr>
        <p:spPr>
          <a:xfrm>
            <a:off x="3106738" y="1371600"/>
            <a:ext cx="7626350" cy="64770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这里可以输入相关的的文字内容这里可以输入相关的的文字内容这里可以输入相关的的文字内容</a:t>
            </a:r>
          </a:p>
        </p:txBody>
      </p:sp>
      <p:sp>
        <p:nvSpPr>
          <p:cNvPr id="12301" name="TextBox 13"/>
          <p:cNvSpPr txBox="1"/>
          <p:nvPr/>
        </p:nvSpPr>
        <p:spPr>
          <a:xfrm>
            <a:off x="3090863" y="2044700"/>
            <a:ext cx="1570037" cy="368300"/>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核心技术优势</a:t>
            </a:r>
          </a:p>
        </p:txBody>
      </p:sp>
      <p:sp>
        <p:nvSpPr>
          <p:cNvPr id="12302" name="TextBox 14"/>
          <p:cNvSpPr txBox="1"/>
          <p:nvPr/>
        </p:nvSpPr>
        <p:spPr>
          <a:xfrm>
            <a:off x="3090863" y="2884488"/>
            <a:ext cx="1108075" cy="369887"/>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政策优势</a:t>
            </a:r>
          </a:p>
        </p:txBody>
      </p:sp>
      <p:sp>
        <p:nvSpPr>
          <p:cNvPr id="12303" name="TextBox 15"/>
          <p:cNvSpPr txBox="1"/>
          <p:nvPr/>
        </p:nvSpPr>
        <p:spPr>
          <a:xfrm>
            <a:off x="3097213" y="3736975"/>
            <a:ext cx="1108075" cy="368300"/>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人才优势</a:t>
            </a:r>
          </a:p>
        </p:txBody>
      </p:sp>
      <p:sp>
        <p:nvSpPr>
          <p:cNvPr id="12304" name="TextBox 16"/>
          <p:cNvSpPr txBox="1"/>
          <p:nvPr/>
        </p:nvSpPr>
        <p:spPr>
          <a:xfrm>
            <a:off x="3097213" y="4668838"/>
            <a:ext cx="1570037" cy="368300"/>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产业配套优势</a:t>
            </a:r>
          </a:p>
        </p:txBody>
      </p:sp>
      <p:sp>
        <p:nvSpPr>
          <p:cNvPr id="12305" name="TextBox 17"/>
          <p:cNvSpPr txBox="1"/>
          <p:nvPr/>
        </p:nvSpPr>
        <p:spPr>
          <a:xfrm>
            <a:off x="3097213" y="5527675"/>
            <a:ext cx="1108075" cy="369888"/>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品牌优势</a:t>
            </a:r>
          </a:p>
        </p:txBody>
      </p:sp>
      <p:sp>
        <p:nvSpPr>
          <p:cNvPr id="12306" name="TextBox 18"/>
          <p:cNvSpPr txBox="1"/>
          <p:nvPr/>
        </p:nvSpPr>
        <p:spPr>
          <a:xfrm>
            <a:off x="3106738" y="2381250"/>
            <a:ext cx="7439025" cy="369888"/>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7" name="TextBox 19"/>
          <p:cNvSpPr txBox="1"/>
          <p:nvPr/>
        </p:nvSpPr>
        <p:spPr>
          <a:xfrm>
            <a:off x="3106738" y="3260725"/>
            <a:ext cx="7439025" cy="369888"/>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8" name="TextBox 20"/>
          <p:cNvSpPr txBox="1"/>
          <p:nvPr/>
        </p:nvSpPr>
        <p:spPr>
          <a:xfrm>
            <a:off x="3106738" y="4105275"/>
            <a:ext cx="7554912" cy="369888"/>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a:t>
            </a:r>
          </a:p>
        </p:txBody>
      </p:sp>
      <p:sp>
        <p:nvSpPr>
          <p:cNvPr id="12309" name="TextBox 21"/>
          <p:cNvSpPr txBox="1"/>
          <p:nvPr/>
        </p:nvSpPr>
        <p:spPr>
          <a:xfrm>
            <a:off x="3106738" y="5043488"/>
            <a:ext cx="7439025" cy="369887"/>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a:t>
            </a:r>
          </a:p>
        </p:txBody>
      </p:sp>
      <p:sp>
        <p:nvSpPr>
          <p:cNvPr id="12310" name="TextBox 22"/>
          <p:cNvSpPr txBox="1"/>
          <p:nvPr/>
        </p:nvSpPr>
        <p:spPr>
          <a:xfrm>
            <a:off x="3106738" y="5851525"/>
            <a:ext cx="7626350"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这里可以输入相关的的文字内容这里可以输入相关的的文字内容这里可以这里可以这里可以这里可以</a:t>
            </a:r>
          </a:p>
        </p:txBody>
      </p:sp>
      <p:sp>
        <p:nvSpPr>
          <p:cNvPr id="12311" name="矩形 23"/>
          <p:cNvSpPr/>
          <p:nvPr/>
        </p:nvSpPr>
        <p:spPr>
          <a:xfrm>
            <a:off x="876300" y="1350963"/>
            <a:ext cx="1728788" cy="1062037"/>
          </a:xfrm>
          <a:prstGeom prst="rect">
            <a:avLst/>
          </a:prstGeom>
          <a:blipFill rotWithShape="1">
            <a:blip r:embed="rId2"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312" name="矩形 24"/>
          <p:cNvSpPr/>
          <p:nvPr/>
        </p:nvSpPr>
        <p:spPr>
          <a:xfrm>
            <a:off x="876300" y="3335338"/>
            <a:ext cx="1728788" cy="1063625"/>
          </a:xfrm>
          <a:prstGeom prst="rect">
            <a:avLst/>
          </a:prstGeom>
          <a:blipFill rotWithShape="1">
            <a:blip r:embed="rId3"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313" name="矩形 25"/>
          <p:cNvSpPr/>
          <p:nvPr/>
        </p:nvSpPr>
        <p:spPr>
          <a:xfrm>
            <a:off x="876300" y="5221288"/>
            <a:ext cx="1728788" cy="1063625"/>
          </a:xfrm>
          <a:prstGeom prst="rect">
            <a:avLst/>
          </a:prstGeom>
          <a:blipFill rotWithShape="1">
            <a:blip r:embed="rId4"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80"/>
                            </p:stCondLst>
                            <p:childTnLst>
                              <p:par>
                                <p:cTn id="20" presetID="22" presetClass="entr" presetSubtype="1" fill="hold"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p:stCondLst>
                              <p:cond delay="148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p:stCondLst>
                              <p:cond delay="198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p:stCondLst>
                              <p:cond delay="248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p:stCondLst>
                              <p:cond delay="2980"/>
                            </p:stCondLst>
                            <p:childTnLst>
                              <p:par>
                                <p:cTn id="41" presetID="10" presetClass="entr" presetSubtype="0" fill="hold" grpId="0" nodeType="afterEffect">
                                  <p:stCondLst>
                                    <p:cond delay="0"/>
                                  </p:stCondLst>
                                  <p:childTnLst>
                                    <p:set>
                                      <p:cBhvr>
                                        <p:cTn id="42" dur="1" fill="hold">
                                          <p:stCondLst>
                                            <p:cond delay="0"/>
                                          </p:stCondLst>
                                        </p:cTn>
                                        <p:tgtEl>
                                          <p:spTgt spid="12294"/>
                                        </p:tgtEl>
                                        <p:attrNameLst>
                                          <p:attrName>style.visibility</p:attrName>
                                        </p:attrNameLst>
                                      </p:cBhvr>
                                      <p:to>
                                        <p:strVal val="visible"/>
                                      </p:to>
                                    </p:set>
                                    <p:anim calcmode="lin" valueType="num">
                                      <p:cBhvr>
                                        <p:cTn id="43" dur="500" fill="hold"/>
                                        <p:tgtEl>
                                          <p:spTgt spid="12294"/>
                                        </p:tgtEl>
                                        <p:attrNameLst>
                                          <p:attrName>ppt_w</p:attrName>
                                        </p:attrNameLst>
                                      </p:cBhvr>
                                      <p:tavLst>
                                        <p:tav tm="0">
                                          <p:val>
                                            <p:fltVal val="0"/>
                                          </p:val>
                                        </p:tav>
                                        <p:tav tm="100000">
                                          <p:val>
                                            <p:strVal val="#ppt_w"/>
                                          </p:val>
                                        </p:tav>
                                      </p:tavLst>
                                    </p:anim>
                                    <p:anim calcmode="lin" valueType="num">
                                      <p:cBhvr>
                                        <p:cTn id="44" dur="500" fill="hold"/>
                                        <p:tgtEl>
                                          <p:spTgt spid="12294"/>
                                        </p:tgtEl>
                                        <p:attrNameLst>
                                          <p:attrName>ppt_h</p:attrName>
                                        </p:attrNameLst>
                                      </p:cBhvr>
                                      <p:tavLst>
                                        <p:tav tm="0">
                                          <p:val>
                                            <p:fltVal val="0"/>
                                          </p:val>
                                        </p:tav>
                                        <p:tav tm="100000">
                                          <p:val>
                                            <p:strVal val="#ppt_h"/>
                                          </p:val>
                                        </p:tav>
                                      </p:tavLst>
                                    </p:anim>
                                    <p:animEffect transition="in" filter="fade">
                                      <p:cBhvr>
                                        <p:cTn id="45" dur="500"/>
                                        <p:tgtEl>
                                          <p:spTgt spid="12294"/>
                                        </p:tgtEl>
                                      </p:cBhvr>
                                    </p:animEffect>
                                  </p:childTnLst>
                                </p:cTn>
                              </p:par>
                            </p:childTnLst>
                          </p:cTn>
                        </p:par>
                        <p:par>
                          <p:cTn id="46" fill="hold">
                            <p:stCondLst>
                              <p:cond delay="3480"/>
                            </p:stCondLst>
                            <p:childTnLst>
                              <p:par>
                                <p:cTn id="47" presetID="31" presetClass="entr" presetSubtype="0" fill="hold" grpId="0" nodeType="afterEffect">
                                  <p:stCondLst>
                                    <p:cond delay="0"/>
                                  </p:stCondLst>
                                  <p:childTnLst>
                                    <p:set>
                                      <p:cBhvr>
                                        <p:cTn id="48" dur="1" fill="hold">
                                          <p:stCondLst>
                                            <p:cond delay="0"/>
                                          </p:stCondLst>
                                        </p:cTn>
                                        <p:tgtEl>
                                          <p:spTgt spid="12301"/>
                                        </p:tgtEl>
                                        <p:attrNameLst>
                                          <p:attrName>style.visibility</p:attrName>
                                        </p:attrNameLst>
                                      </p:cBhvr>
                                      <p:to>
                                        <p:strVal val="visible"/>
                                      </p:to>
                                    </p:set>
                                    <p:anim calcmode="lin" valueType="num">
                                      <p:cBhvr>
                                        <p:cTn id="49" dur="400" fill="hold"/>
                                        <p:tgtEl>
                                          <p:spTgt spid="12301"/>
                                        </p:tgtEl>
                                        <p:attrNameLst>
                                          <p:attrName>ppt_w</p:attrName>
                                        </p:attrNameLst>
                                      </p:cBhvr>
                                      <p:tavLst>
                                        <p:tav tm="0">
                                          <p:val>
                                            <p:fltVal val="0"/>
                                          </p:val>
                                        </p:tav>
                                        <p:tav tm="100000">
                                          <p:val>
                                            <p:strVal val="#ppt_w"/>
                                          </p:val>
                                        </p:tav>
                                      </p:tavLst>
                                    </p:anim>
                                    <p:anim calcmode="lin" valueType="num">
                                      <p:cBhvr>
                                        <p:cTn id="50" dur="400" fill="hold"/>
                                        <p:tgtEl>
                                          <p:spTgt spid="12301"/>
                                        </p:tgtEl>
                                        <p:attrNameLst>
                                          <p:attrName>ppt_h</p:attrName>
                                        </p:attrNameLst>
                                      </p:cBhvr>
                                      <p:tavLst>
                                        <p:tav tm="0">
                                          <p:val>
                                            <p:fltVal val="0"/>
                                          </p:val>
                                        </p:tav>
                                        <p:tav tm="100000">
                                          <p:val>
                                            <p:strVal val="#ppt_h"/>
                                          </p:val>
                                        </p:tav>
                                      </p:tavLst>
                                    </p:anim>
                                    <p:anim calcmode="lin" valueType="num">
                                      <p:cBhvr>
                                        <p:cTn id="51" dur="400" fill="hold"/>
                                        <p:tgtEl>
                                          <p:spTgt spid="12301"/>
                                        </p:tgtEl>
                                        <p:attrNameLst>
                                          <p:attrName>style.rotation</p:attrName>
                                        </p:attrNameLst>
                                      </p:cBhvr>
                                      <p:tavLst>
                                        <p:tav tm="0">
                                          <p:val>
                                            <p:fltVal val="90"/>
                                          </p:val>
                                        </p:tav>
                                        <p:tav tm="100000">
                                          <p:val>
                                            <p:fltVal val="0"/>
                                          </p:val>
                                        </p:tav>
                                      </p:tavLst>
                                    </p:anim>
                                    <p:animEffect transition="in" filter="fade">
                                      <p:cBhvr>
                                        <p:cTn id="52" dur="400"/>
                                        <p:tgtEl>
                                          <p:spTgt spid="12301"/>
                                        </p:tgtEl>
                                      </p:cBhvr>
                                    </p:animEffect>
                                  </p:childTnLst>
                                </p:cTn>
                              </p:par>
                            </p:childTnLst>
                          </p:cTn>
                        </p:par>
                        <p:par>
                          <p:cTn id="53" fill="hold">
                            <p:stCondLst>
                              <p:cond delay="3980"/>
                            </p:stCondLst>
                            <p:childTnLst>
                              <p:par>
                                <p:cTn id="54" presetID="22" presetClass="entr" presetSubtype="8" fill="hold" grpId="0" nodeType="afterEffect">
                                  <p:stCondLst>
                                    <p:cond delay="0"/>
                                  </p:stCondLst>
                                  <p:childTnLst>
                                    <p:set>
                                      <p:cBhvr>
                                        <p:cTn id="55" dur="1" fill="hold">
                                          <p:stCondLst>
                                            <p:cond delay="0"/>
                                          </p:stCondLst>
                                        </p:cTn>
                                        <p:tgtEl>
                                          <p:spTgt spid="12306"/>
                                        </p:tgtEl>
                                        <p:attrNameLst>
                                          <p:attrName>style.visibility</p:attrName>
                                        </p:attrNameLst>
                                      </p:cBhvr>
                                      <p:to>
                                        <p:strVal val="visible"/>
                                      </p:to>
                                    </p:set>
                                    <p:animEffect transition="in" filter="wipe(left)">
                                      <p:cBhvr>
                                        <p:cTn id="56" dur="500"/>
                                        <p:tgtEl>
                                          <p:spTgt spid="12306"/>
                                        </p:tgtEl>
                                      </p:cBhvr>
                                    </p:animEffect>
                                  </p:childTnLst>
                                </p:cTn>
                              </p:par>
                            </p:childTnLst>
                          </p:cTn>
                        </p:par>
                        <p:par>
                          <p:cTn id="57" fill="hold">
                            <p:stCondLst>
                              <p:cond delay="4480"/>
                            </p:stCondLst>
                            <p:childTnLst>
                              <p:par>
                                <p:cTn id="58" presetID="10" presetClass="entr" presetSubtype="0" fill="hold" grpId="0" nodeType="afterEffect">
                                  <p:stCondLst>
                                    <p:cond delay="0"/>
                                  </p:stCondLst>
                                  <p:childTnLst>
                                    <p:set>
                                      <p:cBhvr>
                                        <p:cTn id="59" dur="1" fill="hold">
                                          <p:stCondLst>
                                            <p:cond delay="0"/>
                                          </p:stCondLst>
                                        </p:cTn>
                                        <p:tgtEl>
                                          <p:spTgt spid="12295"/>
                                        </p:tgtEl>
                                        <p:attrNameLst>
                                          <p:attrName>style.visibility</p:attrName>
                                        </p:attrNameLst>
                                      </p:cBhvr>
                                      <p:to>
                                        <p:strVal val="visible"/>
                                      </p:to>
                                    </p:set>
                                    <p:anim calcmode="lin" valueType="num">
                                      <p:cBhvr>
                                        <p:cTn id="60" dur="500" fill="hold"/>
                                        <p:tgtEl>
                                          <p:spTgt spid="12295"/>
                                        </p:tgtEl>
                                        <p:attrNameLst>
                                          <p:attrName>ppt_w</p:attrName>
                                        </p:attrNameLst>
                                      </p:cBhvr>
                                      <p:tavLst>
                                        <p:tav tm="0">
                                          <p:val>
                                            <p:fltVal val="0"/>
                                          </p:val>
                                        </p:tav>
                                        <p:tav tm="100000">
                                          <p:val>
                                            <p:strVal val="#ppt_w"/>
                                          </p:val>
                                        </p:tav>
                                      </p:tavLst>
                                    </p:anim>
                                    <p:anim calcmode="lin" valueType="num">
                                      <p:cBhvr>
                                        <p:cTn id="61" dur="500" fill="hold"/>
                                        <p:tgtEl>
                                          <p:spTgt spid="12295"/>
                                        </p:tgtEl>
                                        <p:attrNameLst>
                                          <p:attrName>ppt_h</p:attrName>
                                        </p:attrNameLst>
                                      </p:cBhvr>
                                      <p:tavLst>
                                        <p:tav tm="0">
                                          <p:val>
                                            <p:fltVal val="0"/>
                                          </p:val>
                                        </p:tav>
                                        <p:tav tm="100000">
                                          <p:val>
                                            <p:strVal val="#ppt_h"/>
                                          </p:val>
                                        </p:tav>
                                      </p:tavLst>
                                    </p:anim>
                                    <p:animEffect transition="in" filter="fade">
                                      <p:cBhvr>
                                        <p:cTn id="62" dur="500"/>
                                        <p:tgtEl>
                                          <p:spTgt spid="12295"/>
                                        </p:tgtEl>
                                      </p:cBhvr>
                                    </p:animEffect>
                                  </p:childTnLst>
                                </p:cTn>
                              </p:par>
                            </p:childTnLst>
                          </p:cTn>
                        </p:par>
                        <p:par>
                          <p:cTn id="63" fill="hold">
                            <p:stCondLst>
                              <p:cond delay="4980"/>
                            </p:stCondLst>
                            <p:childTnLst>
                              <p:par>
                                <p:cTn id="64" presetID="31" presetClass="entr" presetSubtype="0" fill="hold" grpId="0" nodeType="afterEffect">
                                  <p:stCondLst>
                                    <p:cond delay="0"/>
                                  </p:stCondLst>
                                  <p:childTnLst>
                                    <p:set>
                                      <p:cBhvr>
                                        <p:cTn id="65" dur="1" fill="hold">
                                          <p:stCondLst>
                                            <p:cond delay="0"/>
                                          </p:stCondLst>
                                        </p:cTn>
                                        <p:tgtEl>
                                          <p:spTgt spid="12302"/>
                                        </p:tgtEl>
                                        <p:attrNameLst>
                                          <p:attrName>style.visibility</p:attrName>
                                        </p:attrNameLst>
                                      </p:cBhvr>
                                      <p:to>
                                        <p:strVal val="visible"/>
                                      </p:to>
                                    </p:set>
                                    <p:anim calcmode="lin" valueType="num">
                                      <p:cBhvr>
                                        <p:cTn id="66" dur="400" fill="hold"/>
                                        <p:tgtEl>
                                          <p:spTgt spid="12302"/>
                                        </p:tgtEl>
                                        <p:attrNameLst>
                                          <p:attrName>ppt_w</p:attrName>
                                        </p:attrNameLst>
                                      </p:cBhvr>
                                      <p:tavLst>
                                        <p:tav tm="0">
                                          <p:val>
                                            <p:fltVal val="0"/>
                                          </p:val>
                                        </p:tav>
                                        <p:tav tm="100000">
                                          <p:val>
                                            <p:strVal val="#ppt_w"/>
                                          </p:val>
                                        </p:tav>
                                      </p:tavLst>
                                    </p:anim>
                                    <p:anim calcmode="lin" valueType="num">
                                      <p:cBhvr>
                                        <p:cTn id="67" dur="400" fill="hold"/>
                                        <p:tgtEl>
                                          <p:spTgt spid="12302"/>
                                        </p:tgtEl>
                                        <p:attrNameLst>
                                          <p:attrName>ppt_h</p:attrName>
                                        </p:attrNameLst>
                                      </p:cBhvr>
                                      <p:tavLst>
                                        <p:tav tm="0">
                                          <p:val>
                                            <p:fltVal val="0"/>
                                          </p:val>
                                        </p:tav>
                                        <p:tav tm="100000">
                                          <p:val>
                                            <p:strVal val="#ppt_h"/>
                                          </p:val>
                                        </p:tav>
                                      </p:tavLst>
                                    </p:anim>
                                    <p:anim calcmode="lin" valueType="num">
                                      <p:cBhvr>
                                        <p:cTn id="68" dur="400" fill="hold"/>
                                        <p:tgtEl>
                                          <p:spTgt spid="12302"/>
                                        </p:tgtEl>
                                        <p:attrNameLst>
                                          <p:attrName>style.rotation</p:attrName>
                                        </p:attrNameLst>
                                      </p:cBhvr>
                                      <p:tavLst>
                                        <p:tav tm="0">
                                          <p:val>
                                            <p:fltVal val="90"/>
                                          </p:val>
                                        </p:tav>
                                        <p:tav tm="100000">
                                          <p:val>
                                            <p:fltVal val="0"/>
                                          </p:val>
                                        </p:tav>
                                      </p:tavLst>
                                    </p:anim>
                                    <p:animEffect transition="in" filter="fade">
                                      <p:cBhvr>
                                        <p:cTn id="69" dur="400"/>
                                        <p:tgtEl>
                                          <p:spTgt spid="12302"/>
                                        </p:tgtEl>
                                      </p:cBhvr>
                                    </p:animEffect>
                                  </p:childTnLst>
                                </p:cTn>
                              </p:par>
                            </p:childTnLst>
                          </p:cTn>
                        </p:par>
                        <p:par>
                          <p:cTn id="70" fill="hold">
                            <p:stCondLst>
                              <p:cond delay="5480"/>
                            </p:stCondLst>
                            <p:childTnLst>
                              <p:par>
                                <p:cTn id="71" presetID="22" presetClass="entr" presetSubtype="8" fill="hold" grpId="0" nodeType="afterEffect">
                                  <p:stCondLst>
                                    <p:cond delay="0"/>
                                  </p:stCondLst>
                                  <p:childTnLst>
                                    <p:set>
                                      <p:cBhvr>
                                        <p:cTn id="72" dur="1" fill="hold">
                                          <p:stCondLst>
                                            <p:cond delay="0"/>
                                          </p:stCondLst>
                                        </p:cTn>
                                        <p:tgtEl>
                                          <p:spTgt spid="12307"/>
                                        </p:tgtEl>
                                        <p:attrNameLst>
                                          <p:attrName>style.visibility</p:attrName>
                                        </p:attrNameLst>
                                      </p:cBhvr>
                                      <p:to>
                                        <p:strVal val="visible"/>
                                      </p:to>
                                    </p:set>
                                    <p:animEffect transition="in" filter="wipe(left)">
                                      <p:cBhvr>
                                        <p:cTn id="73" dur="500"/>
                                        <p:tgtEl>
                                          <p:spTgt spid="12307"/>
                                        </p:tgtEl>
                                      </p:cBhvr>
                                    </p:animEffect>
                                  </p:childTnLst>
                                </p:cTn>
                              </p:par>
                            </p:childTnLst>
                          </p:cTn>
                        </p:par>
                        <p:par>
                          <p:cTn id="74" fill="hold">
                            <p:stCondLst>
                              <p:cond delay="5980"/>
                            </p:stCondLst>
                            <p:childTnLst>
                              <p:par>
                                <p:cTn id="75" presetID="10" presetClass="entr" presetSubtype="0" fill="hold" grpId="0" nodeType="afterEffect">
                                  <p:stCondLst>
                                    <p:cond delay="0"/>
                                  </p:stCondLst>
                                  <p:childTnLst>
                                    <p:set>
                                      <p:cBhvr>
                                        <p:cTn id="76" dur="1" fill="hold">
                                          <p:stCondLst>
                                            <p:cond delay="0"/>
                                          </p:stCondLst>
                                        </p:cTn>
                                        <p:tgtEl>
                                          <p:spTgt spid="12296"/>
                                        </p:tgtEl>
                                        <p:attrNameLst>
                                          <p:attrName>style.visibility</p:attrName>
                                        </p:attrNameLst>
                                      </p:cBhvr>
                                      <p:to>
                                        <p:strVal val="visible"/>
                                      </p:to>
                                    </p:set>
                                    <p:anim calcmode="lin" valueType="num">
                                      <p:cBhvr>
                                        <p:cTn id="77" dur="500" fill="hold"/>
                                        <p:tgtEl>
                                          <p:spTgt spid="12296"/>
                                        </p:tgtEl>
                                        <p:attrNameLst>
                                          <p:attrName>ppt_w</p:attrName>
                                        </p:attrNameLst>
                                      </p:cBhvr>
                                      <p:tavLst>
                                        <p:tav tm="0">
                                          <p:val>
                                            <p:fltVal val="0"/>
                                          </p:val>
                                        </p:tav>
                                        <p:tav tm="100000">
                                          <p:val>
                                            <p:strVal val="#ppt_w"/>
                                          </p:val>
                                        </p:tav>
                                      </p:tavLst>
                                    </p:anim>
                                    <p:anim calcmode="lin" valueType="num">
                                      <p:cBhvr>
                                        <p:cTn id="78" dur="500" fill="hold"/>
                                        <p:tgtEl>
                                          <p:spTgt spid="12296"/>
                                        </p:tgtEl>
                                        <p:attrNameLst>
                                          <p:attrName>ppt_h</p:attrName>
                                        </p:attrNameLst>
                                      </p:cBhvr>
                                      <p:tavLst>
                                        <p:tav tm="0">
                                          <p:val>
                                            <p:fltVal val="0"/>
                                          </p:val>
                                        </p:tav>
                                        <p:tav tm="100000">
                                          <p:val>
                                            <p:strVal val="#ppt_h"/>
                                          </p:val>
                                        </p:tav>
                                      </p:tavLst>
                                    </p:anim>
                                    <p:animEffect transition="in" filter="fade">
                                      <p:cBhvr>
                                        <p:cTn id="79" dur="500"/>
                                        <p:tgtEl>
                                          <p:spTgt spid="12296"/>
                                        </p:tgtEl>
                                      </p:cBhvr>
                                    </p:animEffect>
                                  </p:childTnLst>
                                </p:cTn>
                              </p:par>
                            </p:childTnLst>
                          </p:cTn>
                        </p:par>
                        <p:par>
                          <p:cTn id="80" fill="hold">
                            <p:stCondLst>
                              <p:cond delay="6480"/>
                            </p:stCondLst>
                            <p:childTnLst>
                              <p:par>
                                <p:cTn id="81" presetID="31" presetClass="entr" presetSubtype="0" fill="hold" grpId="0" nodeType="afterEffect">
                                  <p:stCondLst>
                                    <p:cond delay="0"/>
                                  </p:stCondLst>
                                  <p:childTnLst>
                                    <p:set>
                                      <p:cBhvr>
                                        <p:cTn id="82" dur="1" fill="hold">
                                          <p:stCondLst>
                                            <p:cond delay="0"/>
                                          </p:stCondLst>
                                        </p:cTn>
                                        <p:tgtEl>
                                          <p:spTgt spid="12303"/>
                                        </p:tgtEl>
                                        <p:attrNameLst>
                                          <p:attrName>style.visibility</p:attrName>
                                        </p:attrNameLst>
                                      </p:cBhvr>
                                      <p:to>
                                        <p:strVal val="visible"/>
                                      </p:to>
                                    </p:set>
                                    <p:anim calcmode="lin" valueType="num">
                                      <p:cBhvr>
                                        <p:cTn id="83" dur="400" fill="hold"/>
                                        <p:tgtEl>
                                          <p:spTgt spid="12303"/>
                                        </p:tgtEl>
                                        <p:attrNameLst>
                                          <p:attrName>ppt_w</p:attrName>
                                        </p:attrNameLst>
                                      </p:cBhvr>
                                      <p:tavLst>
                                        <p:tav tm="0">
                                          <p:val>
                                            <p:fltVal val="0"/>
                                          </p:val>
                                        </p:tav>
                                        <p:tav tm="100000">
                                          <p:val>
                                            <p:strVal val="#ppt_w"/>
                                          </p:val>
                                        </p:tav>
                                      </p:tavLst>
                                    </p:anim>
                                    <p:anim calcmode="lin" valueType="num">
                                      <p:cBhvr>
                                        <p:cTn id="84" dur="400" fill="hold"/>
                                        <p:tgtEl>
                                          <p:spTgt spid="12303"/>
                                        </p:tgtEl>
                                        <p:attrNameLst>
                                          <p:attrName>ppt_h</p:attrName>
                                        </p:attrNameLst>
                                      </p:cBhvr>
                                      <p:tavLst>
                                        <p:tav tm="0">
                                          <p:val>
                                            <p:fltVal val="0"/>
                                          </p:val>
                                        </p:tav>
                                        <p:tav tm="100000">
                                          <p:val>
                                            <p:strVal val="#ppt_h"/>
                                          </p:val>
                                        </p:tav>
                                      </p:tavLst>
                                    </p:anim>
                                    <p:anim calcmode="lin" valueType="num">
                                      <p:cBhvr>
                                        <p:cTn id="85" dur="400" fill="hold"/>
                                        <p:tgtEl>
                                          <p:spTgt spid="12303"/>
                                        </p:tgtEl>
                                        <p:attrNameLst>
                                          <p:attrName>style.rotation</p:attrName>
                                        </p:attrNameLst>
                                      </p:cBhvr>
                                      <p:tavLst>
                                        <p:tav tm="0">
                                          <p:val>
                                            <p:fltVal val="90"/>
                                          </p:val>
                                        </p:tav>
                                        <p:tav tm="100000">
                                          <p:val>
                                            <p:fltVal val="0"/>
                                          </p:val>
                                        </p:tav>
                                      </p:tavLst>
                                    </p:anim>
                                    <p:animEffect transition="in" filter="fade">
                                      <p:cBhvr>
                                        <p:cTn id="86" dur="400"/>
                                        <p:tgtEl>
                                          <p:spTgt spid="12303"/>
                                        </p:tgtEl>
                                      </p:cBhvr>
                                    </p:animEffect>
                                  </p:childTnLst>
                                </p:cTn>
                              </p:par>
                            </p:childTnLst>
                          </p:cTn>
                        </p:par>
                        <p:par>
                          <p:cTn id="87" fill="hold">
                            <p:stCondLst>
                              <p:cond delay="6980"/>
                            </p:stCondLst>
                            <p:childTnLst>
                              <p:par>
                                <p:cTn id="88" presetID="22" presetClass="entr" presetSubtype="8" fill="hold" grpId="0" nodeType="afterEffect">
                                  <p:stCondLst>
                                    <p:cond delay="0"/>
                                  </p:stCondLst>
                                  <p:childTnLst>
                                    <p:set>
                                      <p:cBhvr>
                                        <p:cTn id="89" dur="1" fill="hold">
                                          <p:stCondLst>
                                            <p:cond delay="0"/>
                                          </p:stCondLst>
                                        </p:cTn>
                                        <p:tgtEl>
                                          <p:spTgt spid="12308"/>
                                        </p:tgtEl>
                                        <p:attrNameLst>
                                          <p:attrName>style.visibility</p:attrName>
                                        </p:attrNameLst>
                                      </p:cBhvr>
                                      <p:to>
                                        <p:strVal val="visible"/>
                                      </p:to>
                                    </p:set>
                                    <p:animEffect transition="in" filter="wipe(left)">
                                      <p:cBhvr>
                                        <p:cTn id="90" dur="500"/>
                                        <p:tgtEl>
                                          <p:spTgt spid="12308"/>
                                        </p:tgtEl>
                                      </p:cBhvr>
                                    </p:animEffect>
                                  </p:childTnLst>
                                </p:cTn>
                              </p:par>
                            </p:childTnLst>
                          </p:cTn>
                        </p:par>
                        <p:par>
                          <p:cTn id="91" fill="hold">
                            <p:stCondLst>
                              <p:cond delay="7480"/>
                            </p:stCondLst>
                            <p:childTnLst>
                              <p:par>
                                <p:cTn id="92" presetID="10" presetClass="entr" presetSubtype="0" fill="hold" grpId="0" nodeType="afterEffect">
                                  <p:stCondLst>
                                    <p:cond delay="0"/>
                                  </p:stCondLst>
                                  <p:childTnLst>
                                    <p:set>
                                      <p:cBhvr>
                                        <p:cTn id="93" dur="1" fill="hold">
                                          <p:stCondLst>
                                            <p:cond delay="0"/>
                                          </p:stCondLst>
                                        </p:cTn>
                                        <p:tgtEl>
                                          <p:spTgt spid="12297"/>
                                        </p:tgtEl>
                                        <p:attrNameLst>
                                          <p:attrName>style.visibility</p:attrName>
                                        </p:attrNameLst>
                                      </p:cBhvr>
                                      <p:to>
                                        <p:strVal val="visible"/>
                                      </p:to>
                                    </p:set>
                                    <p:anim calcmode="lin" valueType="num">
                                      <p:cBhvr>
                                        <p:cTn id="94" dur="500" fill="hold"/>
                                        <p:tgtEl>
                                          <p:spTgt spid="12297"/>
                                        </p:tgtEl>
                                        <p:attrNameLst>
                                          <p:attrName>ppt_w</p:attrName>
                                        </p:attrNameLst>
                                      </p:cBhvr>
                                      <p:tavLst>
                                        <p:tav tm="0">
                                          <p:val>
                                            <p:fltVal val="0"/>
                                          </p:val>
                                        </p:tav>
                                        <p:tav tm="100000">
                                          <p:val>
                                            <p:strVal val="#ppt_w"/>
                                          </p:val>
                                        </p:tav>
                                      </p:tavLst>
                                    </p:anim>
                                    <p:anim calcmode="lin" valueType="num">
                                      <p:cBhvr>
                                        <p:cTn id="95" dur="500" fill="hold"/>
                                        <p:tgtEl>
                                          <p:spTgt spid="12297"/>
                                        </p:tgtEl>
                                        <p:attrNameLst>
                                          <p:attrName>ppt_h</p:attrName>
                                        </p:attrNameLst>
                                      </p:cBhvr>
                                      <p:tavLst>
                                        <p:tav tm="0">
                                          <p:val>
                                            <p:fltVal val="0"/>
                                          </p:val>
                                        </p:tav>
                                        <p:tav tm="100000">
                                          <p:val>
                                            <p:strVal val="#ppt_h"/>
                                          </p:val>
                                        </p:tav>
                                      </p:tavLst>
                                    </p:anim>
                                    <p:animEffect transition="in" filter="fade">
                                      <p:cBhvr>
                                        <p:cTn id="96" dur="500"/>
                                        <p:tgtEl>
                                          <p:spTgt spid="12297"/>
                                        </p:tgtEl>
                                      </p:cBhvr>
                                    </p:animEffect>
                                  </p:childTnLst>
                                </p:cTn>
                              </p:par>
                            </p:childTnLst>
                          </p:cTn>
                        </p:par>
                        <p:par>
                          <p:cTn id="97" fill="hold">
                            <p:stCondLst>
                              <p:cond delay="7980"/>
                            </p:stCondLst>
                            <p:childTnLst>
                              <p:par>
                                <p:cTn id="98" presetID="31" presetClass="entr" presetSubtype="0" fill="hold" grpId="0" nodeType="afterEffect">
                                  <p:stCondLst>
                                    <p:cond delay="0"/>
                                  </p:stCondLst>
                                  <p:childTnLst>
                                    <p:set>
                                      <p:cBhvr>
                                        <p:cTn id="99" dur="1" fill="hold">
                                          <p:stCondLst>
                                            <p:cond delay="0"/>
                                          </p:stCondLst>
                                        </p:cTn>
                                        <p:tgtEl>
                                          <p:spTgt spid="12304"/>
                                        </p:tgtEl>
                                        <p:attrNameLst>
                                          <p:attrName>style.visibility</p:attrName>
                                        </p:attrNameLst>
                                      </p:cBhvr>
                                      <p:to>
                                        <p:strVal val="visible"/>
                                      </p:to>
                                    </p:set>
                                    <p:anim calcmode="lin" valueType="num">
                                      <p:cBhvr>
                                        <p:cTn id="100" dur="400" fill="hold"/>
                                        <p:tgtEl>
                                          <p:spTgt spid="12304"/>
                                        </p:tgtEl>
                                        <p:attrNameLst>
                                          <p:attrName>ppt_w</p:attrName>
                                        </p:attrNameLst>
                                      </p:cBhvr>
                                      <p:tavLst>
                                        <p:tav tm="0">
                                          <p:val>
                                            <p:fltVal val="0"/>
                                          </p:val>
                                        </p:tav>
                                        <p:tav tm="100000">
                                          <p:val>
                                            <p:strVal val="#ppt_w"/>
                                          </p:val>
                                        </p:tav>
                                      </p:tavLst>
                                    </p:anim>
                                    <p:anim calcmode="lin" valueType="num">
                                      <p:cBhvr>
                                        <p:cTn id="101" dur="400" fill="hold"/>
                                        <p:tgtEl>
                                          <p:spTgt spid="12304"/>
                                        </p:tgtEl>
                                        <p:attrNameLst>
                                          <p:attrName>ppt_h</p:attrName>
                                        </p:attrNameLst>
                                      </p:cBhvr>
                                      <p:tavLst>
                                        <p:tav tm="0">
                                          <p:val>
                                            <p:fltVal val="0"/>
                                          </p:val>
                                        </p:tav>
                                        <p:tav tm="100000">
                                          <p:val>
                                            <p:strVal val="#ppt_h"/>
                                          </p:val>
                                        </p:tav>
                                      </p:tavLst>
                                    </p:anim>
                                    <p:anim calcmode="lin" valueType="num">
                                      <p:cBhvr>
                                        <p:cTn id="102" dur="400" fill="hold"/>
                                        <p:tgtEl>
                                          <p:spTgt spid="12304"/>
                                        </p:tgtEl>
                                        <p:attrNameLst>
                                          <p:attrName>style.rotation</p:attrName>
                                        </p:attrNameLst>
                                      </p:cBhvr>
                                      <p:tavLst>
                                        <p:tav tm="0">
                                          <p:val>
                                            <p:fltVal val="90"/>
                                          </p:val>
                                        </p:tav>
                                        <p:tav tm="100000">
                                          <p:val>
                                            <p:fltVal val="0"/>
                                          </p:val>
                                        </p:tav>
                                      </p:tavLst>
                                    </p:anim>
                                    <p:animEffect transition="in" filter="fade">
                                      <p:cBhvr>
                                        <p:cTn id="103" dur="400"/>
                                        <p:tgtEl>
                                          <p:spTgt spid="12304"/>
                                        </p:tgtEl>
                                      </p:cBhvr>
                                    </p:animEffect>
                                  </p:childTnLst>
                                </p:cTn>
                              </p:par>
                            </p:childTnLst>
                          </p:cTn>
                        </p:par>
                        <p:par>
                          <p:cTn id="104" fill="hold">
                            <p:stCondLst>
                              <p:cond delay="8480"/>
                            </p:stCondLst>
                            <p:childTnLst>
                              <p:par>
                                <p:cTn id="105" presetID="22" presetClass="entr" presetSubtype="8" fill="hold" grpId="0" nodeType="afterEffect">
                                  <p:stCondLst>
                                    <p:cond delay="0"/>
                                  </p:stCondLst>
                                  <p:childTnLst>
                                    <p:set>
                                      <p:cBhvr>
                                        <p:cTn id="106" dur="1" fill="hold">
                                          <p:stCondLst>
                                            <p:cond delay="0"/>
                                          </p:stCondLst>
                                        </p:cTn>
                                        <p:tgtEl>
                                          <p:spTgt spid="12309"/>
                                        </p:tgtEl>
                                        <p:attrNameLst>
                                          <p:attrName>style.visibility</p:attrName>
                                        </p:attrNameLst>
                                      </p:cBhvr>
                                      <p:to>
                                        <p:strVal val="visible"/>
                                      </p:to>
                                    </p:set>
                                    <p:animEffect transition="in" filter="wipe(left)">
                                      <p:cBhvr>
                                        <p:cTn id="107" dur="500"/>
                                        <p:tgtEl>
                                          <p:spTgt spid="12309"/>
                                        </p:tgtEl>
                                      </p:cBhvr>
                                    </p:animEffect>
                                  </p:childTnLst>
                                </p:cTn>
                              </p:par>
                            </p:childTnLst>
                          </p:cTn>
                        </p:par>
                        <p:par>
                          <p:cTn id="108" fill="hold">
                            <p:stCondLst>
                              <p:cond delay="8980"/>
                            </p:stCondLst>
                            <p:childTnLst>
                              <p:par>
                                <p:cTn id="109" presetID="10" presetClass="entr" presetSubtype="0" fill="hold" grpId="0" nodeType="afterEffect">
                                  <p:stCondLst>
                                    <p:cond delay="0"/>
                                  </p:stCondLst>
                                  <p:childTnLst>
                                    <p:set>
                                      <p:cBhvr>
                                        <p:cTn id="110" dur="1" fill="hold">
                                          <p:stCondLst>
                                            <p:cond delay="0"/>
                                          </p:stCondLst>
                                        </p:cTn>
                                        <p:tgtEl>
                                          <p:spTgt spid="12298"/>
                                        </p:tgtEl>
                                        <p:attrNameLst>
                                          <p:attrName>style.visibility</p:attrName>
                                        </p:attrNameLst>
                                      </p:cBhvr>
                                      <p:to>
                                        <p:strVal val="visible"/>
                                      </p:to>
                                    </p:set>
                                    <p:anim calcmode="lin" valueType="num">
                                      <p:cBhvr>
                                        <p:cTn id="111" dur="500" fill="hold"/>
                                        <p:tgtEl>
                                          <p:spTgt spid="12298"/>
                                        </p:tgtEl>
                                        <p:attrNameLst>
                                          <p:attrName>ppt_w</p:attrName>
                                        </p:attrNameLst>
                                      </p:cBhvr>
                                      <p:tavLst>
                                        <p:tav tm="0">
                                          <p:val>
                                            <p:fltVal val="0"/>
                                          </p:val>
                                        </p:tav>
                                        <p:tav tm="100000">
                                          <p:val>
                                            <p:strVal val="#ppt_w"/>
                                          </p:val>
                                        </p:tav>
                                      </p:tavLst>
                                    </p:anim>
                                    <p:anim calcmode="lin" valueType="num">
                                      <p:cBhvr>
                                        <p:cTn id="112" dur="500" fill="hold"/>
                                        <p:tgtEl>
                                          <p:spTgt spid="12298"/>
                                        </p:tgtEl>
                                        <p:attrNameLst>
                                          <p:attrName>ppt_h</p:attrName>
                                        </p:attrNameLst>
                                      </p:cBhvr>
                                      <p:tavLst>
                                        <p:tav tm="0">
                                          <p:val>
                                            <p:fltVal val="0"/>
                                          </p:val>
                                        </p:tav>
                                        <p:tav tm="100000">
                                          <p:val>
                                            <p:strVal val="#ppt_h"/>
                                          </p:val>
                                        </p:tav>
                                      </p:tavLst>
                                    </p:anim>
                                    <p:animEffect transition="in" filter="fade">
                                      <p:cBhvr>
                                        <p:cTn id="113" dur="500"/>
                                        <p:tgtEl>
                                          <p:spTgt spid="12298"/>
                                        </p:tgtEl>
                                      </p:cBhvr>
                                    </p:animEffect>
                                  </p:childTnLst>
                                </p:cTn>
                              </p:par>
                            </p:childTnLst>
                          </p:cTn>
                        </p:par>
                        <p:par>
                          <p:cTn id="114" fill="hold">
                            <p:stCondLst>
                              <p:cond delay="9480"/>
                            </p:stCondLst>
                            <p:childTnLst>
                              <p:par>
                                <p:cTn id="115" presetID="31" presetClass="entr" presetSubtype="0" fill="hold" grpId="0" nodeType="afterEffect">
                                  <p:stCondLst>
                                    <p:cond delay="0"/>
                                  </p:stCondLst>
                                  <p:childTnLst>
                                    <p:set>
                                      <p:cBhvr>
                                        <p:cTn id="116" dur="1" fill="hold">
                                          <p:stCondLst>
                                            <p:cond delay="0"/>
                                          </p:stCondLst>
                                        </p:cTn>
                                        <p:tgtEl>
                                          <p:spTgt spid="12305"/>
                                        </p:tgtEl>
                                        <p:attrNameLst>
                                          <p:attrName>style.visibility</p:attrName>
                                        </p:attrNameLst>
                                      </p:cBhvr>
                                      <p:to>
                                        <p:strVal val="visible"/>
                                      </p:to>
                                    </p:set>
                                    <p:anim calcmode="lin" valueType="num">
                                      <p:cBhvr>
                                        <p:cTn id="117" dur="400" fill="hold"/>
                                        <p:tgtEl>
                                          <p:spTgt spid="12305"/>
                                        </p:tgtEl>
                                        <p:attrNameLst>
                                          <p:attrName>ppt_w</p:attrName>
                                        </p:attrNameLst>
                                      </p:cBhvr>
                                      <p:tavLst>
                                        <p:tav tm="0">
                                          <p:val>
                                            <p:fltVal val="0"/>
                                          </p:val>
                                        </p:tav>
                                        <p:tav tm="100000">
                                          <p:val>
                                            <p:strVal val="#ppt_w"/>
                                          </p:val>
                                        </p:tav>
                                      </p:tavLst>
                                    </p:anim>
                                    <p:anim calcmode="lin" valueType="num">
                                      <p:cBhvr>
                                        <p:cTn id="118" dur="400" fill="hold"/>
                                        <p:tgtEl>
                                          <p:spTgt spid="12305"/>
                                        </p:tgtEl>
                                        <p:attrNameLst>
                                          <p:attrName>ppt_h</p:attrName>
                                        </p:attrNameLst>
                                      </p:cBhvr>
                                      <p:tavLst>
                                        <p:tav tm="0">
                                          <p:val>
                                            <p:fltVal val="0"/>
                                          </p:val>
                                        </p:tav>
                                        <p:tav tm="100000">
                                          <p:val>
                                            <p:strVal val="#ppt_h"/>
                                          </p:val>
                                        </p:tav>
                                      </p:tavLst>
                                    </p:anim>
                                    <p:anim calcmode="lin" valueType="num">
                                      <p:cBhvr>
                                        <p:cTn id="119" dur="400" fill="hold"/>
                                        <p:tgtEl>
                                          <p:spTgt spid="12305"/>
                                        </p:tgtEl>
                                        <p:attrNameLst>
                                          <p:attrName>style.rotation</p:attrName>
                                        </p:attrNameLst>
                                      </p:cBhvr>
                                      <p:tavLst>
                                        <p:tav tm="0">
                                          <p:val>
                                            <p:fltVal val="90"/>
                                          </p:val>
                                        </p:tav>
                                        <p:tav tm="100000">
                                          <p:val>
                                            <p:fltVal val="0"/>
                                          </p:val>
                                        </p:tav>
                                      </p:tavLst>
                                    </p:anim>
                                    <p:animEffect transition="in" filter="fade">
                                      <p:cBhvr>
                                        <p:cTn id="120" dur="400"/>
                                        <p:tgtEl>
                                          <p:spTgt spid="12305"/>
                                        </p:tgtEl>
                                      </p:cBhvr>
                                    </p:animEffect>
                                  </p:childTnLst>
                                </p:cTn>
                              </p:par>
                            </p:childTnLst>
                          </p:cTn>
                        </p:par>
                        <p:par>
                          <p:cTn id="121" fill="hold">
                            <p:stCondLst>
                              <p:cond delay="9980"/>
                            </p:stCondLst>
                            <p:childTnLst>
                              <p:par>
                                <p:cTn id="122" presetID="22" presetClass="entr" presetSubtype="8" fill="hold" grpId="0" nodeType="afterEffect">
                                  <p:stCondLst>
                                    <p:cond delay="0"/>
                                  </p:stCondLst>
                                  <p:childTnLst>
                                    <p:set>
                                      <p:cBhvr>
                                        <p:cTn id="123" dur="1" fill="hold">
                                          <p:stCondLst>
                                            <p:cond delay="0"/>
                                          </p:stCondLst>
                                        </p:cTn>
                                        <p:tgtEl>
                                          <p:spTgt spid="12310"/>
                                        </p:tgtEl>
                                        <p:attrNameLst>
                                          <p:attrName>style.visibility</p:attrName>
                                        </p:attrNameLst>
                                      </p:cBhvr>
                                      <p:to>
                                        <p:strVal val="visible"/>
                                      </p:to>
                                    </p:set>
                                    <p:animEffect transition="in" filter="wipe(left)">
                                      <p:cBhvr>
                                        <p:cTn id="124" dur="500"/>
                                        <p:tgtEl>
                                          <p:spTgt spid="12310"/>
                                        </p:tgtEl>
                                      </p:cBhvr>
                                    </p:animEffect>
                                  </p:childTnLst>
                                </p:cTn>
                              </p:par>
                            </p:childTnLst>
                          </p:cTn>
                        </p:par>
                        <p:par>
                          <p:cTn id="125" fill="hold">
                            <p:stCondLst>
                              <p:cond delay="10480"/>
                            </p:stCondLst>
                            <p:childTnLst>
                              <p:par>
                                <p:cTn id="126" presetID="2" presetClass="entr" presetSubtype="12" fill="hold" grpId="0" nodeType="afterEffect">
                                  <p:stCondLst>
                                    <p:cond delay="0"/>
                                  </p:stCondLst>
                                  <p:childTnLst>
                                    <p:set>
                                      <p:cBhvr>
                                        <p:cTn id="127" dur="1" fill="hold">
                                          <p:stCondLst>
                                            <p:cond delay="0"/>
                                          </p:stCondLst>
                                        </p:cTn>
                                        <p:tgtEl>
                                          <p:spTgt spid="12311"/>
                                        </p:tgtEl>
                                        <p:attrNameLst>
                                          <p:attrName>style.visibility</p:attrName>
                                        </p:attrNameLst>
                                      </p:cBhvr>
                                      <p:to>
                                        <p:strVal val="visible"/>
                                      </p:to>
                                    </p:set>
                                    <p:anim calcmode="lin" valueType="num">
                                      <p:cBhvr additive="base">
                                        <p:cTn id="128" dur="500" fill="hold"/>
                                        <p:tgtEl>
                                          <p:spTgt spid="12311"/>
                                        </p:tgtEl>
                                        <p:attrNameLst>
                                          <p:attrName>ppt_x</p:attrName>
                                        </p:attrNameLst>
                                      </p:cBhvr>
                                      <p:tavLst>
                                        <p:tav tm="0">
                                          <p:val>
                                            <p:strVal val="0-#ppt_w/2"/>
                                          </p:val>
                                        </p:tav>
                                        <p:tav tm="100000">
                                          <p:val>
                                            <p:strVal val="#ppt_x"/>
                                          </p:val>
                                        </p:tav>
                                      </p:tavLst>
                                    </p:anim>
                                    <p:anim calcmode="lin" valueType="num">
                                      <p:cBhvr additive="base">
                                        <p:cTn id="129" dur="500" fill="hold"/>
                                        <p:tgtEl>
                                          <p:spTgt spid="12311"/>
                                        </p:tgtEl>
                                        <p:attrNameLst>
                                          <p:attrName>ppt_y</p:attrName>
                                        </p:attrNameLst>
                                      </p:cBhvr>
                                      <p:tavLst>
                                        <p:tav tm="0">
                                          <p:val>
                                            <p:strVal val="1+#ppt_h/2"/>
                                          </p:val>
                                        </p:tav>
                                        <p:tav tm="100000">
                                          <p:val>
                                            <p:strVal val="#ppt_y"/>
                                          </p:val>
                                        </p:tav>
                                      </p:tavLst>
                                    </p:anim>
                                  </p:childTnLst>
                                </p:cTn>
                              </p:par>
                              <p:par>
                                <p:cTn id="130" presetID="2" presetClass="entr" presetSubtype="12" fill="hold" grpId="0" nodeType="withEffect">
                                  <p:stCondLst>
                                    <p:cond delay="200"/>
                                  </p:stCondLst>
                                  <p:childTnLst>
                                    <p:set>
                                      <p:cBhvr>
                                        <p:cTn id="131" dur="1" fill="hold">
                                          <p:stCondLst>
                                            <p:cond delay="0"/>
                                          </p:stCondLst>
                                        </p:cTn>
                                        <p:tgtEl>
                                          <p:spTgt spid="12312"/>
                                        </p:tgtEl>
                                        <p:attrNameLst>
                                          <p:attrName>style.visibility</p:attrName>
                                        </p:attrNameLst>
                                      </p:cBhvr>
                                      <p:to>
                                        <p:strVal val="visible"/>
                                      </p:to>
                                    </p:set>
                                    <p:anim calcmode="lin" valueType="num">
                                      <p:cBhvr additive="base">
                                        <p:cTn id="132" dur="500" fill="hold"/>
                                        <p:tgtEl>
                                          <p:spTgt spid="12312"/>
                                        </p:tgtEl>
                                        <p:attrNameLst>
                                          <p:attrName>ppt_x</p:attrName>
                                        </p:attrNameLst>
                                      </p:cBhvr>
                                      <p:tavLst>
                                        <p:tav tm="0">
                                          <p:val>
                                            <p:strVal val="0-#ppt_w/2"/>
                                          </p:val>
                                        </p:tav>
                                        <p:tav tm="100000">
                                          <p:val>
                                            <p:strVal val="#ppt_x"/>
                                          </p:val>
                                        </p:tav>
                                      </p:tavLst>
                                    </p:anim>
                                    <p:anim calcmode="lin" valueType="num">
                                      <p:cBhvr additive="base">
                                        <p:cTn id="133" dur="500" fill="hold"/>
                                        <p:tgtEl>
                                          <p:spTgt spid="12312"/>
                                        </p:tgtEl>
                                        <p:attrNameLst>
                                          <p:attrName>ppt_y</p:attrName>
                                        </p:attrNameLst>
                                      </p:cBhvr>
                                      <p:tavLst>
                                        <p:tav tm="0">
                                          <p:val>
                                            <p:strVal val="1+#ppt_h/2"/>
                                          </p:val>
                                        </p:tav>
                                        <p:tav tm="100000">
                                          <p:val>
                                            <p:strVal val="#ppt_y"/>
                                          </p:val>
                                        </p:tav>
                                      </p:tavLst>
                                    </p:anim>
                                  </p:childTnLst>
                                </p:cTn>
                              </p:par>
                              <p:par>
                                <p:cTn id="134" presetID="2" presetClass="entr" presetSubtype="12" fill="hold" grpId="0" nodeType="withEffect">
                                  <p:stCondLst>
                                    <p:cond delay="400"/>
                                  </p:stCondLst>
                                  <p:childTnLst>
                                    <p:set>
                                      <p:cBhvr>
                                        <p:cTn id="135" dur="1" fill="hold">
                                          <p:stCondLst>
                                            <p:cond delay="0"/>
                                          </p:stCondLst>
                                        </p:cTn>
                                        <p:tgtEl>
                                          <p:spTgt spid="12313"/>
                                        </p:tgtEl>
                                        <p:attrNameLst>
                                          <p:attrName>style.visibility</p:attrName>
                                        </p:attrNameLst>
                                      </p:cBhvr>
                                      <p:to>
                                        <p:strVal val="visible"/>
                                      </p:to>
                                    </p:set>
                                    <p:anim calcmode="lin" valueType="num">
                                      <p:cBhvr additive="base">
                                        <p:cTn id="136" dur="500" fill="hold"/>
                                        <p:tgtEl>
                                          <p:spTgt spid="12313"/>
                                        </p:tgtEl>
                                        <p:attrNameLst>
                                          <p:attrName>ppt_x</p:attrName>
                                        </p:attrNameLst>
                                      </p:cBhvr>
                                      <p:tavLst>
                                        <p:tav tm="0">
                                          <p:val>
                                            <p:strVal val="0-#ppt_w/2"/>
                                          </p:val>
                                        </p:tav>
                                        <p:tav tm="100000">
                                          <p:val>
                                            <p:strVal val="#ppt_x"/>
                                          </p:val>
                                        </p:tav>
                                      </p:tavLst>
                                    </p:anim>
                                    <p:anim calcmode="lin" valueType="num">
                                      <p:cBhvr additive="base">
                                        <p:cTn id="137"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3" grpId="0" animBg="1"/>
      <p:bldP spid="12294" grpId="0" animBg="1"/>
      <p:bldP spid="12295" grpId="0" animBg="1"/>
      <p:bldP spid="12296" grpId="0" animBg="1"/>
      <p:bldP spid="12297" grpId="0" animBg="1"/>
      <p:bldP spid="12298" grpId="0" animBg="1"/>
      <p:bldP spid="12299" grpId="0"/>
      <p:bldP spid="12300" grpId="0"/>
      <p:bldP spid="12301" grpId="0"/>
      <p:bldP spid="12302" grpId="0"/>
      <p:bldP spid="12303" grpId="0"/>
      <p:bldP spid="12304" grpId="0"/>
      <p:bldP spid="12305" grpId="0"/>
      <p:bldP spid="12306" grpId="0"/>
      <p:bldP spid="12307" grpId="0"/>
      <p:bldP spid="12308" grpId="0"/>
      <p:bldP spid="12309" grpId="0"/>
      <p:bldP spid="12310" grpId="0"/>
      <p:bldP spid="12311" grpId="0" animBg="1"/>
      <p:bldP spid="12312" grpId="0" animBg="1"/>
      <p:bldP spid="123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319087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1.3 </a:t>
            </a:r>
            <a:r>
              <a:rPr lang="zh-CN" altLang="en-US" sz="3000" b="1" dirty="0">
                <a:solidFill>
                  <a:schemeClr val="accent1"/>
                </a:solidFill>
                <a:latin typeface="微软雅黑" panose="020B0503020204020204" pitchFamily="34" charset="-122"/>
                <a:ea typeface="微软雅黑" panose="020B0503020204020204" pitchFamily="34" charset="-122"/>
              </a:rPr>
              <a:t>国内研究状况</a:t>
            </a: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3317" name="矩形 4"/>
          <p:cNvSpPr/>
          <p:nvPr/>
        </p:nvSpPr>
        <p:spPr>
          <a:xfrm>
            <a:off x="4984750" y="4119563"/>
            <a:ext cx="6586538" cy="1546225"/>
          </a:xfrm>
          <a:prstGeom prst="rect">
            <a:avLst/>
          </a:prstGeom>
          <a:solidFill>
            <a:schemeClr val="tx2"/>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3318" name="Freeform 6"/>
          <p:cNvSpPr/>
          <p:nvPr/>
        </p:nvSpPr>
        <p:spPr>
          <a:xfrm>
            <a:off x="6565900" y="5207000"/>
            <a:ext cx="190500" cy="4587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19" name="Freeform 7"/>
          <p:cNvSpPr/>
          <p:nvPr/>
        </p:nvSpPr>
        <p:spPr>
          <a:xfrm>
            <a:off x="5172075" y="5938838"/>
            <a:ext cx="295275" cy="2349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0" name="Freeform 8"/>
          <p:cNvSpPr/>
          <p:nvPr/>
        </p:nvSpPr>
        <p:spPr>
          <a:xfrm>
            <a:off x="3863975" y="4640263"/>
            <a:ext cx="1016000" cy="11191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1" name="Freeform 9"/>
          <p:cNvSpPr/>
          <p:nvPr/>
        </p:nvSpPr>
        <p:spPr>
          <a:xfrm>
            <a:off x="4719638" y="5081588"/>
            <a:ext cx="863600" cy="6556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2" name="Freeform 10"/>
          <p:cNvSpPr/>
          <p:nvPr/>
        </p:nvSpPr>
        <p:spPr>
          <a:xfrm>
            <a:off x="6065838" y="4748213"/>
            <a:ext cx="484187" cy="6381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3" name="Freeform 11"/>
          <p:cNvSpPr/>
          <p:nvPr/>
        </p:nvSpPr>
        <p:spPr>
          <a:xfrm>
            <a:off x="4603750" y="4657725"/>
            <a:ext cx="696913" cy="6270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4" name="Freeform 12"/>
          <p:cNvSpPr/>
          <p:nvPr/>
        </p:nvSpPr>
        <p:spPr>
          <a:xfrm>
            <a:off x="5197475" y="4527550"/>
            <a:ext cx="619125" cy="7683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5" name="Freeform 13"/>
          <p:cNvSpPr/>
          <p:nvPr/>
        </p:nvSpPr>
        <p:spPr>
          <a:xfrm>
            <a:off x="5757863" y="4508500"/>
            <a:ext cx="544512" cy="7858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6" name="Freeform 14"/>
          <p:cNvSpPr/>
          <p:nvPr/>
        </p:nvSpPr>
        <p:spPr>
          <a:xfrm>
            <a:off x="3921125" y="3959225"/>
            <a:ext cx="1123950" cy="11414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rgbClr val="00B0F0"/>
          </a:solidFill>
          <a:ln w="8" cap="flat" cmpd="sng">
            <a:solidFill>
              <a:srgbClr val="FFFFFF"/>
            </a:solidFill>
            <a:prstDash val="solid"/>
            <a:round/>
            <a:headEnd type="none" w="med" len="med"/>
            <a:tailEnd type="none" w="med" len="med"/>
          </a:ln>
        </p:spPr>
        <p:txBody>
          <a:bodyPr/>
          <a:lstStyle/>
          <a:p>
            <a:endParaRPr lang="zh-CN" altLang="en-US"/>
          </a:p>
        </p:txBody>
      </p:sp>
      <p:sp>
        <p:nvSpPr>
          <p:cNvPr id="13327" name="Freeform 15"/>
          <p:cNvSpPr/>
          <p:nvPr/>
        </p:nvSpPr>
        <p:spPr>
          <a:xfrm>
            <a:off x="1822450" y="3422650"/>
            <a:ext cx="2260600" cy="14446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8" name="Freeform 16"/>
          <p:cNvSpPr/>
          <p:nvPr/>
        </p:nvSpPr>
        <p:spPr>
          <a:xfrm>
            <a:off x="6256338" y="4427538"/>
            <a:ext cx="427037" cy="4349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9" name="Freeform 17"/>
          <p:cNvSpPr/>
          <p:nvPr/>
        </p:nvSpPr>
        <p:spPr>
          <a:xfrm>
            <a:off x="4811713" y="4237038"/>
            <a:ext cx="534987" cy="5794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0" name="Freeform 18"/>
          <p:cNvSpPr/>
          <p:nvPr/>
        </p:nvSpPr>
        <p:spPr>
          <a:xfrm>
            <a:off x="5149850" y="4122738"/>
            <a:ext cx="869950" cy="550862"/>
          </a:xfrm>
          <a:custGeom>
            <a:avLst/>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1" name="Freeform 19"/>
          <p:cNvSpPr/>
          <p:nvPr/>
        </p:nvSpPr>
        <p:spPr>
          <a:xfrm>
            <a:off x="5870575" y="3886200"/>
            <a:ext cx="534988" cy="6826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2" name="Freeform 20"/>
          <p:cNvSpPr/>
          <p:nvPr/>
        </p:nvSpPr>
        <p:spPr>
          <a:xfrm>
            <a:off x="6005513" y="3797300"/>
            <a:ext cx="633412" cy="6429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3" name="Freeform 21"/>
          <p:cNvSpPr/>
          <p:nvPr/>
        </p:nvSpPr>
        <p:spPr>
          <a:xfrm>
            <a:off x="5364163" y="3675063"/>
            <a:ext cx="646112" cy="6461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4" name="Freeform 22"/>
          <p:cNvSpPr/>
          <p:nvPr/>
        </p:nvSpPr>
        <p:spPr>
          <a:xfrm>
            <a:off x="4849813" y="3254375"/>
            <a:ext cx="569912" cy="10477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5" name="Freeform 23"/>
          <p:cNvSpPr/>
          <p:nvPr/>
        </p:nvSpPr>
        <p:spPr>
          <a:xfrm>
            <a:off x="3109913" y="3189288"/>
            <a:ext cx="1436687" cy="10715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6" name="Freeform 24"/>
          <p:cNvSpPr/>
          <p:nvPr/>
        </p:nvSpPr>
        <p:spPr>
          <a:xfrm>
            <a:off x="5329238" y="3098800"/>
            <a:ext cx="395287" cy="801688"/>
          </a:xfrm>
          <a:custGeom>
            <a:avLst/>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7" name="Freeform 25"/>
          <p:cNvSpPr/>
          <p:nvPr/>
        </p:nvSpPr>
        <p:spPr>
          <a:xfrm>
            <a:off x="5842000" y="3397250"/>
            <a:ext cx="739775" cy="503238"/>
          </a:xfrm>
          <a:custGeom>
            <a:avLst/>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rgbClr val="00B0F0"/>
          </a:solidFill>
          <a:ln w="8" cap="flat" cmpd="sng">
            <a:solidFill>
              <a:srgbClr val="FFFFFF"/>
            </a:solidFill>
            <a:prstDash val="solid"/>
            <a:round/>
            <a:headEnd type="none" w="med" len="med"/>
            <a:tailEnd type="none" w="med" len="med"/>
          </a:ln>
        </p:spPr>
        <p:txBody>
          <a:bodyPr/>
          <a:lstStyle/>
          <a:p>
            <a:endParaRPr lang="zh-CN" altLang="en-US"/>
          </a:p>
        </p:txBody>
      </p:sp>
      <p:sp>
        <p:nvSpPr>
          <p:cNvPr id="13338" name="Freeform 26"/>
          <p:cNvSpPr/>
          <p:nvPr/>
        </p:nvSpPr>
        <p:spPr>
          <a:xfrm>
            <a:off x="4697413" y="3279775"/>
            <a:ext cx="317500" cy="531813"/>
          </a:xfrm>
          <a:custGeom>
            <a:avLst/>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9" name="Freeform 27"/>
          <p:cNvSpPr/>
          <p:nvPr/>
        </p:nvSpPr>
        <p:spPr>
          <a:xfrm>
            <a:off x="5646738" y="2774950"/>
            <a:ext cx="617537" cy="9239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0" name="Freeform 28"/>
          <p:cNvSpPr/>
          <p:nvPr/>
        </p:nvSpPr>
        <p:spPr>
          <a:xfrm>
            <a:off x="1609725" y="1782763"/>
            <a:ext cx="2287588" cy="17938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1" name="Freeform 29"/>
          <p:cNvSpPr/>
          <p:nvPr/>
        </p:nvSpPr>
        <p:spPr>
          <a:xfrm>
            <a:off x="4029075" y="1355725"/>
            <a:ext cx="2520950" cy="21732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2" name="Freeform 30"/>
          <p:cNvSpPr/>
          <p:nvPr/>
        </p:nvSpPr>
        <p:spPr>
          <a:xfrm>
            <a:off x="5815013" y="3019425"/>
            <a:ext cx="271462" cy="3159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3" name="Freeform 31"/>
          <p:cNvSpPr/>
          <p:nvPr/>
        </p:nvSpPr>
        <p:spPr>
          <a:xfrm>
            <a:off x="6153150" y="2619375"/>
            <a:ext cx="682625" cy="6492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4" name="Freeform 32"/>
          <p:cNvSpPr/>
          <p:nvPr/>
        </p:nvSpPr>
        <p:spPr>
          <a:xfrm>
            <a:off x="6289675" y="2235200"/>
            <a:ext cx="985838" cy="6556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5" name="Freeform 33"/>
          <p:cNvSpPr/>
          <p:nvPr/>
        </p:nvSpPr>
        <p:spPr>
          <a:xfrm>
            <a:off x="6105525" y="1296988"/>
            <a:ext cx="1285875" cy="12049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6" name="Freeform 34"/>
          <p:cNvSpPr/>
          <p:nvPr/>
        </p:nvSpPr>
        <p:spPr>
          <a:xfrm>
            <a:off x="3506788" y="2727325"/>
            <a:ext cx="1635125" cy="14589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7" name="Freeform 35"/>
          <p:cNvSpPr/>
          <p:nvPr/>
        </p:nvSpPr>
        <p:spPr>
          <a:xfrm>
            <a:off x="5305425" y="5186363"/>
            <a:ext cx="904875" cy="7000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pic>
        <p:nvPicPr>
          <p:cNvPr id="13348" name="组合 37"/>
          <p:cNvPicPr/>
          <p:nvPr/>
        </p:nvPicPr>
        <p:blipFill>
          <a:blip r:embed="rId2" cstate="print"/>
          <a:stretch>
            <a:fillRect/>
          </a:stretch>
        </p:blipFill>
        <p:spPr>
          <a:xfrm>
            <a:off x="6022975" y="3359150"/>
            <a:ext cx="3267075" cy="469900"/>
          </a:xfrm>
          <a:prstGeom prst="rect">
            <a:avLst/>
          </a:prstGeom>
          <a:noFill/>
          <a:ln w="9525">
            <a:noFill/>
          </a:ln>
        </p:spPr>
      </p:pic>
      <p:sp>
        <p:nvSpPr>
          <p:cNvPr id="13349" name="文本框 180"/>
          <p:cNvSpPr txBox="1"/>
          <p:nvPr/>
        </p:nvSpPr>
        <p:spPr>
          <a:xfrm>
            <a:off x="7146925" y="2776538"/>
            <a:ext cx="2203450" cy="585787"/>
          </a:xfrm>
          <a:prstGeom prst="rect">
            <a:avLst/>
          </a:prstGeom>
          <a:noFill/>
          <a:ln w="9525">
            <a:noFill/>
          </a:ln>
        </p:spPr>
        <p:txBody>
          <a:bodyPr anchor="t">
            <a:spAutoFit/>
          </a:bodyPr>
          <a:lstStyle/>
          <a:p>
            <a:r>
              <a:rPr lang="zh-CN" altLang="en-US" sz="1600" dirty="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dirty="0">
              <a:solidFill>
                <a:srgbClr val="2B2E30"/>
              </a:solidFill>
              <a:latin typeface="微软雅黑" panose="020B0503020204020204" pitchFamily="34" charset="-122"/>
              <a:ea typeface="微软雅黑" panose="020B0503020204020204" pitchFamily="34" charset="-122"/>
            </a:endParaRPr>
          </a:p>
          <a:p>
            <a:r>
              <a:rPr lang="zh-CN" altLang="en-US" sz="1600" dirty="0">
                <a:solidFill>
                  <a:srgbClr val="2B2E30"/>
                </a:solidFill>
                <a:latin typeface="微软雅黑" panose="020B0503020204020204" pitchFamily="34" charset="-122"/>
                <a:ea typeface="微软雅黑" panose="020B0503020204020204" pitchFamily="34" charset="-122"/>
              </a:rPr>
              <a:t>请输入您想要的文字</a:t>
            </a:r>
          </a:p>
        </p:txBody>
      </p:sp>
      <p:pic>
        <p:nvPicPr>
          <p:cNvPr id="13350" name="组合 42"/>
          <p:cNvPicPr/>
          <p:nvPr/>
        </p:nvPicPr>
        <p:blipFill>
          <a:blip r:embed="rId3" cstate="print"/>
          <a:stretch>
            <a:fillRect/>
          </a:stretch>
        </p:blipFill>
        <p:spPr>
          <a:xfrm>
            <a:off x="1206500" y="4505325"/>
            <a:ext cx="3262313" cy="468313"/>
          </a:xfrm>
          <a:prstGeom prst="rect">
            <a:avLst/>
          </a:prstGeom>
          <a:noFill/>
          <a:ln w="9525">
            <a:noFill/>
          </a:ln>
        </p:spPr>
      </p:pic>
      <p:sp>
        <p:nvSpPr>
          <p:cNvPr id="13351" name="文本框 180"/>
          <p:cNvSpPr txBox="1"/>
          <p:nvPr/>
        </p:nvSpPr>
        <p:spPr>
          <a:xfrm>
            <a:off x="1222375" y="4987925"/>
            <a:ext cx="2205038" cy="585788"/>
          </a:xfrm>
          <a:prstGeom prst="rect">
            <a:avLst/>
          </a:prstGeom>
          <a:noFill/>
          <a:ln w="9525">
            <a:noFill/>
          </a:ln>
        </p:spPr>
        <p:txBody>
          <a:bodyPr anchor="t">
            <a:spAutoFit/>
          </a:bodyPr>
          <a:lstStyle/>
          <a:p>
            <a:r>
              <a:rPr lang="zh-CN" altLang="en-US" sz="1600" dirty="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dirty="0">
              <a:solidFill>
                <a:srgbClr val="2B2E30"/>
              </a:solidFill>
              <a:latin typeface="微软雅黑" panose="020B0503020204020204" pitchFamily="34" charset="-122"/>
              <a:ea typeface="微软雅黑" panose="020B0503020204020204" pitchFamily="34" charset="-122"/>
            </a:endParaRPr>
          </a:p>
          <a:p>
            <a:r>
              <a:rPr lang="zh-CN" altLang="en-US" sz="1600" dirty="0">
                <a:solidFill>
                  <a:srgbClr val="2B2E30"/>
                </a:solidFill>
                <a:latin typeface="微软雅黑" panose="020B0503020204020204" pitchFamily="34" charset="-122"/>
                <a:ea typeface="微软雅黑" panose="020B0503020204020204" pitchFamily="34" charset="-122"/>
              </a:rPr>
              <a:t>请输入您想要的文字</a:t>
            </a:r>
          </a:p>
        </p:txBody>
      </p:sp>
      <p:sp>
        <p:nvSpPr>
          <p:cNvPr id="13352" name="TextBox 47"/>
          <p:cNvSpPr txBox="1"/>
          <p:nvPr/>
        </p:nvSpPr>
        <p:spPr>
          <a:xfrm>
            <a:off x="7002463" y="4452938"/>
            <a:ext cx="4279900" cy="831850"/>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1059"/>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par>
                          <p:cTn id="27" fill="hold">
                            <p:stCondLst>
                              <p:cond delay="1460"/>
                            </p:stCondLst>
                            <p:childTnLst>
                              <p:par>
                                <p:cTn id="28" presetID="31" presetClass="entr" presetSubtype="0" fill="hold" nodeType="afterEffect">
                                  <p:stCondLst>
                                    <p:cond delay="0"/>
                                  </p:stCondLst>
                                  <p:childTnLst>
                                    <p:set>
                                      <p:cBhvr>
                                        <p:cTn id="29" dur="1" fill="hold">
                                          <p:stCondLst>
                                            <p:cond delay="0"/>
                                          </p:stCondLst>
                                        </p:cTn>
                                        <p:tgtEl>
                                          <p:spTgt spid="13318"/>
                                        </p:tgtEl>
                                        <p:attrNameLst>
                                          <p:attrName>style.visibility</p:attrName>
                                        </p:attrNameLst>
                                      </p:cBhvr>
                                      <p:to>
                                        <p:strVal val="visible"/>
                                      </p:to>
                                    </p:set>
                                    <p:anim calcmode="lin" valueType="num">
                                      <p:cBhvr>
                                        <p:cTn id="30" dur="500" fill="hold"/>
                                        <p:tgtEl>
                                          <p:spTgt spid="13318"/>
                                        </p:tgtEl>
                                        <p:attrNameLst>
                                          <p:attrName>ppt_w</p:attrName>
                                        </p:attrNameLst>
                                      </p:cBhvr>
                                      <p:tavLst>
                                        <p:tav tm="0">
                                          <p:val>
                                            <p:fltVal val="0"/>
                                          </p:val>
                                        </p:tav>
                                        <p:tav tm="100000">
                                          <p:val>
                                            <p:strVal val="#ppt_w"/>
                                          </p:val>
                                        </p:tav>
                                      </p:tavLst>
                                    </p:anim>
                                    <p:anim calcmode="lin" valueType="num">
                                      <p:cBhvr>
                                        <p:cTn id="31" dur="500" fill="hold"/>
                                        <p:tgtEl>
                                          <p:spTgt spid="13318"/>
                                        </p:tgtEl>
                                        <p:attrNameLst>
                                          <p:attrName>ppt_h</p:attrName>
                                        </p:attrNameLst>
                                      </p:cBhvr>
                                      <p:tavLst>
                                        <p:tav tm="0">
                                          <p:val>
                                            <p:fltVal val="0"/>
                                          </p:val>
                                        </p:tav>
                                        <p:tav tm="100000">
                                          <p:val>
                                            <p:strVal val="#ppt_h"/>
                                          </p:val>
                                        </p:tav>
                                      </p:tavLst>
                                    </p:anim>
                                    <p:anim calcmode="lin" valueType="num">
                                      <p:cBhvr>
                                        <p:cTn id="32" dur="500" fill="hold"/>
                                        <p:tgtEl>
                                          <p:spTgt spid="13318"/>
                                        </p:tgtEl>
                                        <p:attrNameLst>
                                          <p:attrName>style.rotation</p:attrName>
                                        </p:attrNameLst>
                                      </p:cBhvr>
                                      <p:tavLst>
                                        <p:tav tm="0">
                                          <p:val>
                                            <p:fltVal val="90"/>
                                          </p:val>
                                        </p:tav>
                                        <p:tav tm="100000">
                                          <p:val>
                                            <p:fltVal val="0"/>
                                          </p:val>
                                        </p:tav>
                                      </p:tavLst>
                                    </p:anim>
                                    <p:animEffect transition="in" filter="fade">
                                      <p:cBhvr>
                                        <p:cTn id="33" dur="500"/>
                                        <p:tgtEl>
                                          <p:spTgt spid="13318"/>
                                        </p:tgtEl>
                                      </p:cBhvr>
                                    </p:animEffect>
                                  </p:childTnLst>
                                </p:cTn>
                              </p:par>
                              <p:par>
                                <p:cTn id="34" presetID="31" presetClass="entr" presetSubtype="0" fill="hold" nodeType="withEffect">
                                  <p:stCondLst>
                                    <p:cond delay="0"/>
                                  </p:stCondLst>
                                  <p:childTnLst>
                                    <p:set>
                                      <p:cBhvr>
                                        <p:cTn id="35" dur="1" fill="hold">
                                          <p:stCondLst>
                                            <p:cond delay="0"/>
                                          </p:stCondLst>
                                        </p:cTn>
                                        <p:tgtEl>
                                          <p:spTgt spid="13319"/>
                                        </p:tgtEl>
                                        <p:attrNameLst>
                                          <p:attrName>style.visibility</p:attrName>
                                        </p:attrNameLst>
                                      </p:cBhvr>
                                      <p:to>
                                        <p:strVal val="visible"/>
                                      </p:to>
                                    </p:set>
                                    <p:anim calcmode="lin" valueType="num">
                                      <p:cBhvr>
                                        <p:cTn id="36" dur="500" fill="hold"/>
                                        <p:tgtEl>
                                          <p:spTgt spid="13319"/>
                                        </p:tgtEl>
                                        <p:attrNameLst>
                                          <p:attrName>ppt_w</p:attrName>
                                        </p:attrNameLst>
                                      </p:cBhvr>
                                      <p:tavLst>
                                        <p:tav tm="0">
                                          <p:val>
                                            <p:fltVal val="0"/>
                                          </p:val>
                                        </p:tav>
                                        <p:tav tm="100000">
                                          <p:val>
                                            <p:strVal val="#ppt_w"/>
                                          </p:val>
                                        </p:tav>
                                      </p:tavLst>
                                    </p:anim>
                                    <p:anim calcmode="lin" valueType="num">
                                      <p:cBhvr>
                                        <p:cTn id="37" dur="500" fill="hold"/>
                                        <p:tgtEl>
                                          <p:spTgt spid="13319"/>
                                        </p:tgtEl>
                                        <p:attrNameLst>
                                          <p:attrName>ppt_h</p:attrName>
                                        </p:attrNameLst>
                                      </p:cBhvr>
                                      <p:tavLst>
                                        <p:tav tm="0">
                                          <p:val>
                                            <p:fltVal val="0"/>
                                          </p:val>
                                        </p:tav>
                                        <p:tav tm="100000">
                                          <p:val>
                                            <p:strVal val="#ppt_h"/>
                                          </p:val>
                                        </p:tav>
                                      </p:tavLst>
                                    </p:anim>
                                    <p:anim calcmode="lin" valueType="num">
                                      <p:cBhvr>
                                        <p:cTn id="38" dur="500" fill="hold"/>
                                        <p:tgtEl>
                                          <p:spTgt spid="13319"/>
                                        </p:tgtEl>
                                        <p:attrNameLst>
                                          <p:attrName>style.rotation</p:attrName>
                                        </p:attrNameLst>
                                      </p:cBhvr>
                                      <p:tavLst>
                                        <p:tav tm="0">
                                          <p:val>
                                            <p:fltVal val="90"/>
                                          </p:val>
                                        </p:tav>
                                        <p:tav tm="100000">
                                          <p:val>
                                            <p:fltVal val="0"/>
                                          </p:val>
                                        </p:tav>
                                      </p:tavLst>
                                    </p:anim>
                                    <p:animEffect transition="in" filter="fade">
                                      <p:cBhvr>
                                        <p:cTn id="39" dur="500"/>
                                        <p:tgtEl>
                                          <p:spTgt spid="13319"/>
                                        </p:tgtEl>
                                      </p:cBhvr>
                                    </p:animEffect>
                                  </p:childTnLst>
                                </p:cTn>
                              </p:par>
                              <p:par>
                                <p:cTn id="40" presetID="31" presetClass="entr" presetSubtype="0" fill="hold" nodeType="withEffect">
                                  <p:stCondLst>
                                    <p:cond delay="0"/>
                                  </p:stCondLst>
                                  <p:childTnLst>
                                    <p:set>
                                      <p:cBhvr>
                                        <p:cTn id="41" dur="1" fill="hold">
                                          <p:stCondLst>
                                            <p:cond delay="0"/>
                                          </p:stCondLst>
                                        </p:cTn>
                                        <p:tgtEl>
                                          <p:spTgt spid="13320"/>
                                        </p:tgtEl>
                                        <p:attrNameLst>
                                          <p:attrName>style.visibility</p:attrName>
                                        </p:attrNameLst>
                                      </p:cBhvr>
                                      <p:to>
                                        <p:strVal val="visible"/>
                                      </p:to>
                                    </p:set>
                                    <p:anim calcmode="lin" valueType="num">
                                      <p:cBhvr>
                                        <p:cTn id="42" dur="500" fill="hold"/>
                                        <p:tgtEl>
                                          <p:spTgt spid="13320"/>
                                        </p:tgtEl>
                                        <p:attrNameLst>
                                          <p:attrName>ppt_w</p:attrName>
                                        </p:attrNameLst>
                                      </p:cBhvr>
                                      <p:tavLst>
                                        <p:tav tm="0">
                                          <p:val>
                                            <p:fltVal val="0"/>
                                          </p:val>
                                        </p:tav>
                                        <p:tav tm="100000">
                                          <p:val>
                                            <p:strVal val="#ppt_w"/>
                                          </p:val>
                                        </p:tav>
                                      </p:tavLst>
                                    </p:anim>
                                    <p:anim calcmode="lin" valueType="num">
                                      <p:cBhvr>
                                        <p:cTn id="43" dur="500" fill="hold"/>
                                        <p:tgtEl>
                                          <p:spTgt spid="13320"/>
                                        </p:tgtEl>
                                        <p:attrNameLst>
                                          <p:attrName>ppt_h</p:attrName>
                                        </p:attrNameLst>
                                      </p:cBhvr>
                                      <p:tavLst>
                                        <p:tav tm="0">
                                          <p:val>
                                            <p:fltVal val="0"/>
                                          </p:val>
                                        </p:tav>
                                        <p:tav tm="100000">
                                          <p:val>
                                            <p:strVal val="#ppt_h"/>
                                          </p:val>
                                        </p:tav>
                                      </p:tavLst>
                                    </p:anim>
                                    <p:anim calcmode="lin" valueType="num">
                                      <p:cBhvr>
                                        <p:cTn id="44" dur="500" fill="hold"/>
                                        <p:tgtEl>
                                          <p:spTgt spid="13320"/>
                                        </p:tgtEl>
                                        <p:attrNameLst>
                                          <p:attrName>style.rotation</p:attrName>
                                        </p:attrNameLst>
                                      </p:cBhvr>
                                      <p:tavLst>
                                        <p:tav tm="0">
                                          <p:val>
                                            <p:fltVal val="90"/>
                                          </p:val>
                                        </p:tav>
                                        <p:tav tm="100000">
                                          <p:val>
                                            <p:fltVal val="0"/>
                                          </p:val>
                                        </p:tav>
                                      </p:tavLst>
                                    </p:anim>
                                    <p:animEffect transition="in" filter="fade">
                                      <p:cBhvr>
                                        <p:cTn id="45" dur="500"/>
                                        <p:tgtEl>
                                          <p:spTgt spid="13320"/>
                                        </p:tgtEl>
                                      </p:cBhvr>
                                    </p:animEffect>
                                  </p:childTnLst>
                                </p:cTn>
                              </p:par>
                              <p:par>
                                <p:cTn id="46" presetID="31" presetClass="entr" presetSubtype="0" fill="hold" nodeType="withEffect">
                                  <p:stCondLst>
                                    <p:cond delay="0"/>
                                  </p:stCondLst>
                                  <p:childTnLst>
                                    <p:set>
                                      <p:cBhvr>
                                        <p:cTn id="47" dur="1" fill="hold">
                                          <p:stCondLst>
                                            <p:cond delay="0"/>
                                          </p:stCondLst>
                                        </p:cTn>
                                        <p:tgtEl>
                                          <p:spTgt spid="13321"/>
                                        </p:tgtEl>
                                        <p:attrNameLst>
                                          <p:attrName>style.visibility</p:attrName>
                                        </p:attrNameLst>
                                      </p:cBhvr>
                                      <p:to>
                                        <p:strVal val="visible"/>
                                      </p:to>
                                    </p:set>
                                    <p:anim calcmode="lin" valueType="num">
                                      <p:cBhvr>
                                        <p:cTn id="48" dur="500" fill="hold"/>
                                        <p:tgtEl>
                                          <p:spTgt spid="13321"/>
                                        </p:tgtEl>
                                        <p:attrNameLst>
                                          <p:attrName>ppt_w</p:attrName>
                                        </p:attrNameLst>
                                      </p:cBhvr>
                                      <p:tavLst>
                                        <p:tav tm="0">
                                          <p:val>
                                            <p:fltVal val="0"/>
                                          </p:val>
                                        </p:tav>
                                        <p:tav tm="100000">
                                          <p:val>
                                            <p:strVal val="#ppt_w"/>
                                          </p:val>
                                        </p:tav>
                                      </p:tavLst>
                                    </p:anim>
                                    <p:anim calcmode="lin" valueType="num">
                                      <p:cBhvr>
                                        <p:cTn id="49" dur="500" fill="hold"/>
                                        <p:tgtEl>
                                          <p:spTgt spid="13321"/>
                                        </p:tgtEl>
                                        <p:attrNameLst>
                                          <p:attrName>ppt_h</p:attrName>
                                        </p:attrNameLst>
                                      </p:cBhvr>
                                      <p:tavLst>
                                        <p:tav tm="0">
                                          <p:val>
                                            <p:fltVal val="0"/>
                                          </p:val>
                                        </p:tav>
                                        <p:tav tm="100000">
                                          <p:val>
                                            <p:strVal val="#ppt_h"/>
                                          </p:val>
                                        </p:tav>
                                      </p:tavLst>
                                    </p:anim>
                                    <p:anim calcmode="lin" valueType="num">
                                      <p:cBhvr>
                                        <p:cTn id="50" dur="500" fill="hold"/>
                                        <p:tgtEl>
                                          <p:spTgt spid="13321"/>
                                        </p:tgtEl>
                                        <p:attrNameLst>
                                          <p:attrName>style.rotation</p:attrName>
                                        </p:attrNameLst>
                                      </p:cBhvr>
                                      <p:tavLst>
                                        <p:tav tm="0">
                                          <p:val>
                                            <p:fltVal val="90"/>
                                          </p:val>
                                        </p:tav>
                                        <p:tav tm="100000">
                                          <p:val>
                                            <p:fltVal val="0"/>
                                          </p:val>
                                        </p:tav>
                                      </p:tavLst>
                                    </p:anim>
                                    <p:animEffect transition="in" filter="fade">
                                      <p:cBhvr>
                                        <p:cTn id="51" dur="500"/>
                                        <p:tgtEl>
                                          <p:spTgt spid="13321"/>
                                        </p:tgtEl>
                                      </p:cBhvr>
                                    </p:animEffect>
                                  </p:childTnLst>
                                </p:cTn>
                              </p:par>
                              <p:par>
                                <p:cTn id="52" presetID="31" presetClass="entr" presetSubtype="0" fill="hold" nodeType="withEffect">
                                  <p:stCondLst>
                                    <p:cond delay="0"/>
                                  </p:stCondLst>
                                  <p:childTnLst>
                                    <p:set>
                                      <p:cBhvr>
                                        <p:cTn id="53" dur="1" fill="hold">
                                          <p:stCondLst>
                                            <p:cond delay="0"/>
                                          </p:stCondLst>
                                        </p:cTn>
                                        <p:tgtEl>
                                          <p:spTgt spid="13322"/>
                                        </p:tgtEl>
                                        <p:attrNameLst>
                                          <p:attrName>style.visibility</p:attrName>
                                        </p:attrNameLst>
                                      </p:cBhvr>
                                      <p:to>
                                        <p:strVal val="visible"/>
                                      </p:to>
                                    </p:set>
                                    <p:anim calcmode="lin" valueType="num">
                                      <p:cBhvr>
                                        <p:cTn id="54" dur="500" fill="hold"/>
                                        <p:tgtEl>
                                          <p:spTgt spid="13322"/>
                                        </p:tgtEl>
                                        <p:attrNameLst>
                                          <p:attrName>ppt_w</p:attrName>
                                        </p:attrNameLst>
                                      </p:cBhvr>
                                      <p:tavLst>
                                        <p:tav tm="0">
                                          <p:val>
                                            <p:fltVal val="0"/>
                                          </p:val>
                                        </p:tav>
                                        <p:tav tm="100000">
                                          <p:val>
                                            <p:strVal val="#ppt_w"/>
                                          </p:val>
                                        </p:tav>
                                      </p:tavLst>
                                    </p:anim>
                                    <p:anim calcmode="lin" valueType="num">
                                      <p:cBhvr>
                                        <p:cTn id="55" dur="500" fill="hold"/>
                                        <p:tgtEl>
                                          <p:spTgt spid="13322"/>
                                        </p:tgtEl>
                                        <p:attrNameLst>
                                          <p:attrName>ppt_h</p:attrName>
                                        </p:attrNameLst>
                                      </p:cBhvr>
                                      <p:tavLst>
                                        <p:tav tm="0">
                                          <p:val>
                                            <p:fltVal val="0"/>
                                          </p:val>
                                        </p:tav>
                                        <p:tav tm="100000">
                                          <p:val>
                                            <p:strVal val="#ppt_h"/>
                                          </p:val>
                                        </p:tav>
                                      </p:tavLst>
                                    </p:anim>
                                    <p:anim calcmode="lin" valueType="num">
                                      <p:cBhvr>
                                        <p:cTn id="56" dur="500" fill="hold"/>
                                        <p:tgtEl>
                                          <p:spTgt spid="13322"/>
                                        </p:tgtEl>
                                        <p:attrNameLst>
                                          <p:attrName>style.rotation</p:attrName>
                                        </p:attrNameLst>
                                      </p:cBhvr>
                                      <p:tavLst>
                                        <p:tav tm="0">
                                          <p:val>
                                            <p:fltVal val="90"/>
                                          </p:val>
                                        </p:tav>
                                        <p:tav tm="100000">
                                          <p:val>
                                            <p:fltVal val="0"/>
                                          </p:val>
                                        </p:tav>
                                      </p:tavLst>
                                    </p:anim>
                                    <p:animEffect transition="in" filter="fade">
                                      <p:cBhvr>
                                        <p:cTn id="57" dur="500"/>
                                        <p:tgtEl>
                                          <p:spTgt spid="13322"/>
                                        </p:tgtEl>
                                      </p:cBhvr>
                                    </p:animEffect>
                                  </p:childTnLst>
                                </p:cTn>
                              </p:par>
                              <p:par>
                                <p:cTn id="58" presetID="31" presetClass="entr" presetSubtype="0" fill="hold" nodeType="withEffect">
                                  <p:stCondLst>
                                    <p:cond delay="0"/>
                                  </p:stCondLst>
                                  <p:childTnLst>
                                    <p:set>
                                      <p:cBhvr>
                                        <p:cTn id="59" dur="1" fill="hold">
                                          <p:stCondLst>
                                            <p:cond delay="0"/>
                                          </p:stCondLst>
                                        </p:cTn>
                                        <p:tgtEl>
                                          <p:spTgt spid="13323"/>
                                        </p:tgtEl>
                                        <p:attrNameLst>
                                          <p:attrName>style.visibility</p:attrName>
                                        </p:attrNameLst>
                                      </p:cBhvr>
                                      <p:to>
                                        <p:strVal val="visible"/>
                                      </p:to>
                                    </p:set>
                                    <p:anim calcmode="lin" valueType="num">
                                      <p:cBhvr>
                                        <p:cTn id="60" dur="500" fill="hold"/>
                                        <p:tgtEl>
                                          <p:spTgt spid="13323"/>
                                        </p:tgtEl>
                                        <p:attrNameLst>
                                          <p:attrName>ppt_w</p:attrName>
                                        </p:attrNameLst>
                                      </p:cBhvr>
                                      <p:tavLst>
                                        <p:tav tm="0">
                                          <p:val>
                                            <p:fltVal val="0"/>
                                          </p:val>
                                        </p:tav>
                                        <p:tav tm="100000">
                                          <p:val>
                                            <p:strVal val="#ppt_w"/>
                                          </p:val>
                                        </p:tav>
                                      </p:tavLst>
                                    </p:anim>
                                    <p:anim calcmode="lin" valueType="num">
                                      <p:cBhvr>
                                        <p:cTn id="61" dur="500" fill="hold"/>
                                        <p:tgtEl>
                                          <p:spTgt spid="13323"/>
                                        </p:tgtEl>
                                        <p:attrNameLst>
                                          <p:attrName>ppt_h</p:attrName>
                                        </p:attrNameLst>
                                      </p:cBhvr>
                                      <p:tavLst>
                                        <p:tav tm="0">
                                          <p:val>
                                            <p:fltVal val="0"/>
                                          </p:val>
                                        </p:tav>
                                        <p:tav tm="100000">
                                          <p:val>
                                            <p:strVal val="#ppt_h"/>
                                          </p:val>
                                        </p:tav>
                                      </p:tavLst>
                                    </p:anim>
                                    <p:anim calcmode="lin" valueType="num">
                                      <p:cBhvr>
                                        <p:cTn id="62" dur="500" fill="hold"/>
                                        <p:tgtEl>
                                          <p:spTgt spid="13323"/>
                                        </p:tgtEl>
                                        <p:attrNameLst>
                                          <p:attrName>style.rotation</p:attrName>
                                        </p:attrNameLst>
                                      </p:cBhvr>
                                      <p:tavLst>
                                        <p:tav tm="0">
                                          <p:val>
                                            <p:fltVal val="90"/>
                                          </p:val>
                                        </p:tav>
                                        <p:tav tm="100000">
                                          <p:val>
                                            <p:fltVal val="0"/>
                                          </p:val>
                                        </p:tav>
                                      </p:tavLst>
                                    </p:anim>
                                    <p:animEffect transition="in" filter="fade">
                                      <p:cBhvr>
                                        <p:cTn id="63" dur="500"/>
                                        <p:tgtEl>
                                          <p:spTgt spid="13323"/>
                                        </p:tgtEl>
                                      </p:cBhvr>
                                    </p:animEffect>
                                  </p:childTnLst>
                                </p:cTn>
                              </p:par>
                              <p:par>
                                <p:cTn id="64" presetID="31" presetClass="entr" presetSubtype="0" fill="hold" nodeType="withEffect">
                                  <p:stCondLst>
                                    <p:cond delay="0"/>
                                  </p:stCondLst>
                                  <p:childTnLst>
                                    <p:set>
                                      <p:cBhvr>
                                        <p:cTn id="65" dur="1" fill="hold">
                                          <p:stCondLst>
                                            <p:cond delay="0"/>
                                          </p:stCondLst>
                                        </p:cTn>
                                        <p:tgtEl>
                                          <p:spTgt spid="13324"/>
                                        </p:tgtEl>
                                        <p:attrNameLst>
                                          <p:attrName>style.visibility</p:attrName>
                                        </p:attrNameLst>
                                      </p:cBhvr>
                                      <p:to>
                                        <p:strVal val="visible"/>
                                      </p:to>
                                    </p:set>
                                    <p:anim calcmode="lin" valueType="num">
                                      <p:cBhvr>
                                        <p:cTn id="66" dur="500" fill="hold"/>
                                        <p:tgtEl>
                                          <p:spTgt spid="13324"/>
                                        </p:tgtEl>
                                        <p:attrNameLst>
                                          <p:attrName>ppt_w</p:attrName>
                                        </p:attrNameLst>
                                      </p:cBhvr>
                                      <p:tavLst>
                                        <p:tav tm="0">
                                          <p:val>
                                            <p:fltVal val="0"/>
                                          </p:val>
                                        </p:tav>
                                        <p:tav tm="100000">
                                          <p:val>
                                            <p:strVal val="#ppt_w"/>
                                          </p:val>
                                        </p:tav>
                                      </p:tavLst>
                                    </p:anim>
                                    <p:anim calcmode="lin" valueType="num">
                                      <p:cBhvr>
                                        <p:cTn id="67" dur="500" fill="hold"/>
                                        <p:tgtEl>
                                          <p:spTgt spid="13324"/>
                                        </p:tgtEl>
                                        <p:attrNameLst>
                                          <p:attrName>ppt_h</p:attrName>
                                        </p:attrNameLst>
                                      </p:cBhvr>
                                      <p:tavLst>
                                        <p:tav tm="0">
                                          <p:val>
                                            <p:fltVal val="0"/>
                                          </p:val>
                                        </p:tav>
                                        <p:tav tm="100000">
                                          <p:val>
                                            <p:strVal val="#ppt_h"/>
                                          </p:val>
                                        </p:tav>
                                      </p:tavLst>
                                    </p:anim>
                                    <p:anim calcmode="lin" valueType="num">
                                      <p:cBhvr>
                                        <p:cTn id="68" dur="500" fill="hold"/>
                                        <p:tgtEl>
                                          <p:spTgt spid="13324"/>
                                        </p:tgtEl>
                                        <p:attrNameLst>
                                          <p:attrName>style.rotation</p:attrName>
                                        </p:attrNameLst>
                                      </p:cBhvr>
                                      <p:tavLst>
                                        <p:tav tm="0">
                                          <p:val>
                                            <p:fltVal val="90"/>
                                          </p:val>
                                        </p:tav>
                                        <p:tav tm="100000">
                                          <p:val>
                                            <p:fltVal val="0"/>
                                          </p:val>
                                        </p:tav>
                                      </p:tavLst>
                                    </p:anim>
                                    <p:animEffect transition="in" filter="fade">
                                      <p:cBhvr>
                                        <p:cTn id="69" dur="500"/>
                                        <p:tgtEl>
                                          <p:spTgt spid="13324"/>
                                        </p:tgtEl>
                                      </p:cBhvr>
                                    </p:animEffect>
                                  </p:childTnLst>
                                </p:cTn>
                              </p:par>
                              <p:par>
                                <p:cTn id="70" presetID="31" presetClass="entr" presetSubtype="0" fill="hold" nodeType="withEffect">
                                  <p:stCondLst>
                                    <p:cond delay="0"/>
                                  </p:stCondLst>
                                  <p:childTnLst>
                                    <p:set>
                                      <p:cBhvr>
                                        <p:cTn id="71" dur="1" fill="hold">
                                          <p:stCondLst>
                                            <p:cond delay="0"/>
                                          </p:stCondLst>
                                        </p:cTn>
                                        <p:tgtEl>
                                          <p:spTgt spid="13325"/>
                                        </p:tgtEl>
                                        <p:attrNameLst>
                                          <p:attrName>style.visibility</p:attrName>
                                        </p:attrNameLst>
                                      </p:cBhvr>
                                      <p:to>
                                        <p:strVal val="visible"/>
                                      </p:to>
                                    </p:set>
                                    <p:anim calcmode="lin" valueType="num">
                                      <p:cBhvr>
                                        <p:cTn id="72" dur="500" fill="hold"/>
                                        <p:tgtEl>
                                          <p:spTgt spid="13325"/>
                                        </p:tgtEl>
                                        <p:attrNameLst>
                                          <p:attrName>ppt_w</p:attrName>
                                        </p:attrNameLst>
                                      </p:cBhvr>
                                      <p:tavLst>
                                        <p:tav tm="0">
                                          <p:val>
                                            <p:fltVal val="0"/>
                                          </p:val>
                                        </p:tav>
                                        <p:tav tm="100000">
                                          <p:val>
                                            <p:strVal val="#ppt_w"/>
                                          </p:val>
                                        </p:tav>
                                      </p:tavLst>
                                    </p:anim>
                                    <p:anim calcmode="lin" valueType="num">
                                      <p:cBhvr>
                                        <p:cTn id="73" dur="500" fill="hold"/>
                                        <p:tgtEl>
                                          <p:spTgt spid="13325"/>
                                        </p:tgtEl>
                                        <p:attrNameLst>
                                          <p:attrName>ppt_h</p:attrName>
                                        </p:attrNameLst>
                                      </p:cBhvr>
                                      <p:tavLst>
                                        <p:tav tm="0">
                                          <p:val>
                                            <p:fltVal val="0"/>
                                          </p:val>
                                        </p:tav>
                                        <p:tav tm="100000">
                                          <p:val>
                                            <p:strVal val="#ppt_h"/>
                                          </p:val>
                                        </p:tav>
                                      </p:tavLst>
                                    </p:anim>
                                    <p:anim calcmode="lin" valueType="num">
                                      <p:cBhvr>
                                        <p:cTn id="74" dur="500" fill="hold"/>
                                        <p:tgtEl>
                                          <p:spTgt spid="13325"/>
                                        </p:tgtEl>
                                        <p:attrNameLst>
                                          <p:attrName>style.rotation</p:attrName>
                                        </p:attrNameLst>
                                      </p:cBhvr>
                                      <p:tavLst>
                                        <p:tav tm="0">
                                          <p:val>
                                            <p:fltVal val="90"/>
                                          </p:val>
                                        </p:tav>
                                        <p:tav tm="100000">
                                          <p:val>
                                            <p:fltVal val="0"/>
                                          </p:val>
                                        </p:tav>
                                      </p:tavLst>
                                    </p:anim>
                                    <p:animEffect transition="in" filter="fade">
                                      <p:cBhvr>
                                        <p:cTn id="75" dur="500"/>
                                        <p:tgtEl>
                                          <p:spTgt spid="13325"/>
                                        </p:tgtEl>
                                      </p:cBhvr>
                                    </p:animEffect>
                                  </p:childTnLst>
                                </p:cTn>
                              </p:par>
                              <p:par>
                                <p:cTn id="76" presetID="31" presetClass="entr" presetSubtype="0" fill="hold" nodeType="withEffect">
                                  <p:stCondLst>
                                    <p:cond delay="0"/>
                                  </p:stCondLst>
                                  <p:childTnLst>
                                    <p:set>
                                      <p:cBhvr>
                                        <p:cTn id="77" dur="1" fill="hold">
                                          <p:stCondLst>
                                            <p:cond delay="0"/>
                                          </p:stCondLst>
                                        </p:cTn>
                                        <p:tgtEl>
                                          <p:spTgt spid="13326"/>
                                        </p:tgtEl>
                                        <p:attrNameLst>
                                          <p:attrName>style.visibility</p:attrName>
                                        </p:attrNameLst>
                                      </p:cBhvr>
                                      <p:to>
                                        <p:strVal val="visible"/>
                                      </p:to>
                                    </p:set>
                                    <p:anim calcmode="lin" valueType="num">
                                      <p:cBhvr>
                                        <p:cTn id="78" dur="500" fill="hold"/>
                                        <p:tgtEl>
                                          <p:spTgt spid="13326"/>
                                        </p:tgtEl>
                                        <p:attrNameLst>
                                          <p:attrName>ppt_w</p:attrName>
                                        </p:attrNameLst>
                                      </p:cBhvr>
                                      <p:tavLst>
                                        <p:tav tm="0">
                                          <p:val>
                                            <p:fltVal val="0"/>
                                          </p:val>
                                        </p:tav>
                                        <p:tav tm="100000">
                                          <p:val>
                                            <p:strVal val="#ppt_w"/>
                                          </p:val>
                                        </p:tav>
                                      </p:tavLst>
                                    </p:anim>
                                    <p:anim calcmode="lin" valueType="num">
                                      <p:cBhvr>
                                        <p:cTn id="79" dur="500" fill="hold"/>
                                        <p:tgtEl>
                                          <p:spTgt spid="13326"/>
                                        </p:tgtEl>
                                        <p:attrNameLst>
                                          <p:attrName>ppt_h</p:attrName>
                                        </p:attrNameLst>
                                      </p:cBhvr>
                                      <p:tavLst>
                                        <p:tav tm="0">
                                          <p:val>
                                            <p:fltVal val="0"/>
                                          </p:val>
                                        </p:tav>
                                        <p:tav tm="100000">
                                          <p:val>
                                            <p:strVal val="#ppt_h"/>
                                          </p:val>
                                        </p:tav>
                                      </p:tavLst>
                                    </p:anim>
                                    <p:anim calcmode="lin" valueType="num">
                                      <p:cBhvr>
                                        <p:cTn id="80" dur="500" fill="hold"/>
                                        <p:tgtEl>
                                          <p:spTgt spid="13326"/>
                                        </p:tgtEl>
                                        <p:attrNameLst>
                                          <p:attrName>style.rotation</p:attrName>
                                        </p:attrNameLst>
                                      </p:cBhvr>
                                      <p:tavLst>
                                        <p:tav tm="0">
                                          <p:val>
                                            <p:fltVal val="90"/>
                                          </p:val>
                                        </p:tav>
                                        <p:tav tm="100000">
                                          <p:val>
                                            <p:fltVal val="0"/>
                                          </p:val>
                                        </p:tav>
                                      </p:tavLst>
                                    </p:anim>
                                    <p:animEffect transition="in" filter="fade">
                                      <p:cBhvr>
                                        <p:cTn id="81" dur="500"/>
                                        <p:tgtEl>
                                          <p:spTgt spid="13326"/>
                                        </p:tgtEl>
                                      </p:cBhvr>
                                    </p:animEffect>
                                  </p:childTnLst>
                                </p:cTn>
                              </p:par>
                              <p:par>
                                <p:cTn id="82" presetID="31" presetClass="entr" presetSubtype="0" fill="hold" nodeType="withEffect">
                                  <p:stCondLst>
                                    <p:cond delay="0"/>
                                  </p:stCondLst>
                                  <p:childTnLst>
                                    <p:set>
                                      <p:cBhvr>
                                        <p:cTn id="83" dur="1" fill="hold">
                                          <p:stCondLst>
                                            <p:cond delay="0"/>
                                          </p:stCondLst>
                                        </p:cTn>
                                        <p:tgtEl>
                                          <p:spTgt spid="13327"/>
                                        </p:tgtEl>
                                        <p:attrNameLst>
                                          <p:attrName>style.visibility</p:attrName>
                                        </p:attrNameLst>
                                      </p:cBhvr>
                                      <p:to>
                                        <p:strVal val="visible"/>
                                      </p:to>
                                    </p:set>
                                    <p:anim calcmode="lin" valueType="num">
                                      <p:cBhvr>
                                        <p:cTn id="84" dur="500" fill="hold"/>
                                        <p:tgtEl>
                                          <p:spTgt spid="13327"/>
                                        </p:tgtEl>
                                        <p:attrNameLst>
                                          <p:attrName>ppt_w</p:attrName>
                                        </p:attrNameLst>
                                      </p:cBhvr>
                                      <p:tavLst>
                                        <p:tav tm="0">
                                          <p:val>
                                            <p:fltVal val="0"/>
                                          </p:val>
                                        </p:tav>
                                        <p:tav tm="100000">
                                          <p:val>
                                            <p:strVal val="#ppt_w"/>
                                          </p:val>
                                        </p:tav>
                                      </p:tavLst>
                                    </p:anim>
                                    <p:anim calcmode="lin" valueType="num">
                                      <p:cBhvr>
                                        <p:cTn id="85" dur="500" fill="hold"/>
                                        <p:tgtEl>
                                          <p:spTgt spid="13327"/>
                                        </p:tgtEl>
                                        <p:attrNameLst>
                                          <p:attrName>ppt_h</p:attrName>
                                        </p:attrNameLst>
                                      </p:cBhvr>
                                      <p:tavLst>
                                        <p:tav tm="0">
                                          <p:val>
                                            <p:fltVal val="0"/>
                                          </p:val>
                                        </p:tav>
                                        <p:tav tm="100000">
                                          <p:val>
                                            <p:strVal val="#ppt_h"/>
                                          </p:val>
                                        </p:tav>
                                      </p:tavLst>
                                    </p:anim>
                                    <p:anim calcmode="lin" valueType="num">
                                      <p:cBhvr>
                                        <p:cTn id="86" dur="500" fill="hold"/>
                                        <p:tgtEl>
                                          <p:spTgt spid="13327"/>
                                        </p:tgtEl>
                                        <p:attrNameLst>
                                          <p:attrName>style.rotation</p:attrName>
                                        </p:attrNameLst>
                                      </p:cBhvr>
                                      <p:tavLst>
                                        <p:tav tm="0">
                                          <p:val>
                                            <p:fltVal val="90"/>
                                          </p:val>
                                        </p:tav>
                                        <p:tav tm="100000">
                                          <p:val>
                                            <p:fltVal val="0"/>
                                          </p:val>
                                        </p:tav>
                                      </p:tavLst>
                                    </p:anim>
                                    <p:animEffect transition="in" filter="fade">
                                      <p:cBhvr>
                                        <p:cTn id="87" dur="500"/>
                                        <p:tgtEl>
                                          <p:spTgt spid="13327"/>
                                        </p:tgtEl>
                                      </p:cBhvr>
                                    </p:animEffect>
                                  </p:childTnLst>
                                </p:cTn>
                              </p:par>
                              <p:par>
                                <p:cTn id="88" presetID="31" presetClass="entr" presetSubtype="0" fill="hold" nodeType="withEffect">
                                  <p:stCondLst>
                                    <p:cond delay="0"/>
                                  </p:stCondLst>
                                  <p:childTnLst>
                                    <p:set>
                                      <p:cBhvr>
                                        <p:cTn id="89" dur="1" fill="hold">
                                          <p:stCondLst>
                                            <p:cond delay="0"/>
                                          </p:stCondLst>
                                        </p:cTn>
                                        <p:tgtEl>
                                          <p:spTgt spid="13328"/>
                                        </p:tgtEl>
                                        <p:attrNameLst>
                                          <p:attrName>style.visibility</p:attrName>
                                        </p:attrNameLst>
                                      </p:cBhvr>
                                      <p:to>
                                        <p:strVal val="visible"/>
                                      </p:to>
                                    </p:set>
                                    <p:anim calcmode="lin" valueType="num">
                                      <p:cBhvr>
                                        <p:cTn id="90" dur="500" fill="hold"/>
                                        <p:tgtEl>
                                          <p:spTgt spid="13328"/>
                                        </p:tgtEl>
                                        <p:attrNameLst>
                                          <p:attrName>ppt_w</p:attrName>
                                        </p:attrNameLst>
                                      </p:cBhvr>
                                      <p:tavLst>
                                        <p:tav tm="0">
                                          <p:val>
                                            <p:fltVal val="0"/>
                                          </p:val>
                                        </p:tav>
                                        <p:tav tm="100000">
                                          <p:val>
                                            <p:strVal val="#ppt_w"/>
                                          </p:val>
                                        </p:tav>
                                      </p:tavLst>
                                    </p:anim>
                                    <p:anim calcmode="lin" valueType="num">
                                      <p:cBhvr>
                                        <p:cTn id="91" dur="500" fill="hold"/>
                                        <p:tgtEl>
                                          <p:spTgt spid="13328"/>
                                        </p:tgtEl>
                                        <p:attrNameLst>
                                          <p:attrName>ppt_h</p:attrName>
                                        </p:attrNameLst>
                                      </p:cBhvr>
                                      <p:tavLst>
                                        <p:tav tm="0">
                                          <p:val>
                                            <p:fltVal val="0"/>
                                          </p:val>
                                        </p:tav>
                                        <p:tav tm="100000">
                                          <p:val>
                                            <p:strVal val="#ppt_h"/>
                                          </p:val>
                                        </p:tav>
                                      </p:tavLst>
                                    </p:anim>
                                    <p:anim calcmode="lin" valueType="num">
                                      <p:cBhvr>
                                        <p:cTn id="92" dur="500" fill="hold"/>
                                        <p:tgtEl>
                                          <p:spTgt spid="13328"/>
                                        </p:tgtEl>
                                        <p:attrNameLst>
                                          <p:attrName>style.rotation</p:attrName>
                                        </p:attrNameLst>
                                      </p:cBhvr>
                                      <p:tavLst>
                                        <p:tav tm="0">
                                          <p:val>
                                            <p:fltVal val="90"/>
                                          </p:val>
                                        </p:tav>
                                        <p:tav tm="100000">
                                          <p:val>
                                            <p:fltVal val="0"/>
                                          </p:val>
                                        </p:tav>
                                      </p:tavLst>
                                    </p:anim>
                                    <p:animEffect transition="in" filter="fade">
                                      <p:cBhvr>
                                        <p:cTn id="93" dur="500"/>
                                        <p:tgtEl>
                                          <p:spTgt spid="13328"/>
                                        </p:tgtEl>
                                      </p:cBhvr>
                                    </p:animEffect>
                                  </p:childTnLst>
                                </p:cTn>
                              </p:par>
                              <p:par>
                                <p:cTn id="94" presetID="31" presetClass="entr" presetSubtype="0" fill="hold" nodeType="withEffect">
                                  <p:stCondLst>
                                    <p:cond delay="0"/>
                                  </p:stCondLst>
                                  <p:childTnLst>
                                    <p:set>
                                      <p:cBhvr>
                                        <p:cTn id="95" dur="1" fill="hold">
                                          <p:stCondLst>
                                            <p:cond delay="0"/>
                                          </p:stCondLst>
                                        </p:cTn>
                                        <p:tgtEl>
                                          <p:spTgt spid="13329"/>
                                        </p:tgtEl>
                                        <p:attrNameLst>
                                          <p:attrName>style.visibility</p:attrName>
                                        </p:attrNameLst>
                                      </p:cBhvr>
                                      <p:to>
                                        <p:strVal val="visible"/>
                                      </p:to>
                                    </p:set>
                                    <p:anim calcmode="lin" valueType="num">
                                      <p:cBhvr>
                                        <p:cTn id="96" dur="500" fill="hold"/>
                                        <p:tgtEl>
                                          <p:spTgt spid="13329"/>
                                        </p:tgtEl>
                                        <p:attrNameLst>
                                          <p:attrName>ppt_w</p:attrName>
                                        </p:attrNameLst>
                                      </p:cBhvr>
                                      <p:tavLst>
                                        <p:tav tm="0">
                                          <p:val>
                                            <p:fltVal val="0"/>
                                          </p:val>
                                        </p:tav>
                                        <p:tav tm="100000">
                                          <p:val>
                                            <p:strVal val="#ppt_w"/>
                                          </p:val>
                                        </p:tav>
                                      </p:tavLst>
                                    </p:anim>
                                    <p:anim calcmode="lin" valueType="num">
                                      <p:cBhvr>
                                        <p:cTn id="97" dur="500" fill="hold"/>
                                        <p:tgtEl>
                                          <p:spTgt spid="13329"/>
                                        </p:tgtEl>
                                        <p:attrNameLst>
                                          <p:attrName>ppt_h</p:attrName>
                                        </p:attrNameLst>
                                      </p:cBhvr>
                                      <p:tavLst>
                                        <p:tav tm="0">
                                          <p:val>
                                            <p:fltVal val="0"/>
                                          </p:val>
                                        </p:tav>
                                        <p:tav tm="100000">
                                          <p:val>
                                            <p:strVal val="#ppt_h"/>
                                          </p:val>
                                        </p:tav>
                                      </p:tavLst>
                                    </p:anim>
                                    <p:anim calcmode="lin" valueType="num">
                                      <p:cBhvr>
                                        <p:cTn id="98" dur="500" fill="hold"/>
                                        <p:tgtEl>
                                          <p:spTgt spid="13329"/>
                                        </p:tgtEl>
                                        <p:attrNameLst>
                                          <p:attrName>style.rotation</p:attrName>
                                        </p:attrNameLst>
                                      </p:cBhvr>
                                      <p:tavLst>
                                        <p:tav tm="0">
                                          <p:val>
                                            <p:fltVal val="90"/>
                                          </p:val>
                                        </p:tav>
                                        <p:tav tm="100000">
                                          <p:val>
                                            <p:fltVal val="0"/>
                                          </p:val>
                                        </p:tav>
                                      </p:tavLst>
                                    </p:anim>
                                    <p:animEffect transition="in" filter="fade">
                                      <p:cBhvr>
                                        <p:cTn id="99" dur="500"/>
                                        <p:tgtEl>
                                          <p:spTgt spid="13329"/>
                                        </p:tgtEl>
                                      </p:cBhvr>
                                    </p:animEffect>
                                  </p:childTnLst>
                                </p:cTn>
                              </p:par>
                              <p:par>
                                <p:cTn id="100" presetID="31" presetClass="entr" presetSubtype="0" fill="hold" nodeType="withEffect">
                                  <p:stCondLst>
                                    <p:cond delay="0"/>
                                  </p:stCondLst>
                                  <p:childTnLst>
                                    <p:set>
                                      <p:cBhvr>
                                        <p:cTn id="101" dur="1" fill="hold">
                                          <p:stCondLst>
                                            <p:cond delay="0"/>
                                          </p:stCondLst>
                                        </p:cTn>
                                        <p:tgtEl>
                                          <p:spTgt spid="13330"/>
                                        </p:tgtEl>
                                        <p:attrNameLst>
                                          <p:attrName>style.visibility</p:attrName>
                                        </p:attrNameLst>
                                      </p:cBhvr>
                                      <p:to>
                                        <p:strVal val="visible"/>
                                      </p:to>
                                    </p:set>
                                    <p:anim calcmode="lin" valueType="num">
                                      <p:cBhvr>
                                        <p:cTn id="102" dur="500" fill="hold"/>
                                        <p:tgtEl>
                                          <p:spTgt spid="13330"/>
                                        </p:tgtEl>
                                        <p:attrNameLst>
                                          <p:attrName>ppt_w</p:attrName>
                                        </p:attrNameLst>
                                      </p:cBhvr>
                                      <p:tavLst>
                                        <p:tav tm="0">
                                          <p:val>
                                            <p:fltVal val="0"/>
                                          </p:val>
                                        </p:tav>
                                        <p:tav tm="100000">
                                          <p:val>
                                            <p:strVal val="#ppt_w"/>
                                          </p:val>
                                        </p:tav>
                                      </p:tavLst>
                                    </p:anim>
                                    <p:anim calcmode="lin" valueType="num">
                                      <p:cBhvr>
                                        <p:cTn id="103" dur="500" fill="hold"/>
                                        <p:tgtEl>
                                          <p:spTgt spid="13330"/>
                                        </p:tgtEl>
                                        <p:attrNameLst>
                                          <p:attrName>ppt_h</p:attrName>
                                        </p:attrNameLst>
                                      </p:cBhvr>
                                      <p:tavLst>
                                        <p:tav tm="0">
                                          <p:val>
                                            <p:fltVal val="0"/>
                                          </p:val>
                                        </p:tav>
                                        <p:tav tm="100000">
                                          <p:val>
                                            <p:strVal val="#ppt_h"/>
                                          </p:val>
                                        </p:tav>
                                      </p:tavLst>
                                    </p:anim>
                                    <p:anim calcmode="lin" valueType="num">
                                      <p:cBhvr>
                                        <p:cTn id="104" dur="500" fill="hold"/>
                                        <p:tgtEl>
                                          <p:spTgt spid="13330"/>
                                        </p:tgtEl>
                                        <p:attrNameLst>
                                          <p:attrName>style.rotation</p:attrName>
                                        </p:attrNameLst>
                                      </p:cBhvr>
                                      <p:tavLst>
                                        <p:tav tm="0">
                                          <p:val>
                                            <p:fltVal val="90"/>
                                          </p:val>
                                        </p:tav>
                                        <p:tav tm="100000">
                                          <p:val>
                                            <p:fltVal val="0"/>
                                          </p:val>
                                        </p:tav>
                                      </p:tavLst>
                                    </p:anim>
                                    <p:animEffect transition="in" filter="fade">
                                      <p:cBhvr>
                                        <p:cTn id="105" dur="500"/>
                                        <p:tgtEl>
                                          <p:spTgt spid="13330"/>
                                        </p:tgtEl>
                                      </p:cBhvr>
                                    </p:animEffect>
                                  </p:childTnLst>
                                </p:cTn>
                              </p:par>
                              <p:par>
                                <p:cTn id="106" presetID="31" presetClass="entr" presetSubtype="0" fill="hold" nodeType="withEffect">
                                  <p:stCondLst>
                                    <p:cond delay="0"/>
                                  </p:stCondLst>
                                  <p:childTnLst>
                                    <p:set>
                                      <p:cBhvr>
                                        <p:cTn id="107" dur="1" fill="hold">
                                          <p:stCondLst>
                                            <p:cond delay="0"/>
                                          </p:stCondLst>
                                        </p:cTn>
                                        <p:tgtEl>
                                          <p:spTgt spid="13331"/>
                                        </p:tgtEl>
                                        <p:attrNameLst>
                                          <p:attrName>style.visibility</p:attrName>
                                        </p:attrNameLst>
                                      </p:cBhvr>
                                      <p:to>
                                        <p:strVal val="visible"/>
                                      </p:to>
                                    </p:set>
                                    <p:anim calcmode="lin" valueType="num">
                                      <p:cBhvr>
                                        <p:cTn id="108" dur="500" fill="hold"/>
                                        <p:tgtEl>
                                          <p:spTgt spid="13331"/>
                                        </p:tgtEl>
                                        <p:attrNameLst>
                                          <p:attrName>ppt_w</p:attrName>
                                        </p:attrNameLst>
                                      </p:cBhvr>
                                      <p:tavLst>
                                        <p:tav tm="0">
                                          <p:val>
                                            <p:fltVal val="0"/>
                                          </p:val>
                                        </p:tav>
                                        <p:tav tm="100000">
                                          <p:val>
                                            <p:strVal val="#ppt_w"/>
                                          </p:val>
                                        </p:tav>
                                      </p:tavLst>
                                    </p:anim>
                                    <p:anim calcmode="lin" valueType="num">
                                      <p:cBhvr>
                                        <p:cTn id="109" dur="500" fill="hold"/>
                                        <p:tgtEl>
                                          <p:spTgt spid="13331"/>
                                        </p:tgtEl>
                                        <p:attrNameLst>
                                          <p:attrName>ppt_h</p:attrName>
                                        </p:attrNameLst>
                                      </p:cBhvr>
                                      <p:tavLst>
                                        <p:tav tm="0">
                                          <p:val>
                                            <p:fltVal val="0"/>
                                          </p:val>
                                        </p:tav>
                                        <p:tav tm="100000">
                                          <p:val>
                                            <p:strVal val="#ppt_h"/>
                                          </p:val>
                                        </p:tav>
                                      </p:tavLst>
                                    </p:anim>
                                    <p:anim calcmode="lin" valueType="num">
                                      <p:cBhvr>
                                        <p:cTn id="110" dur="500" fill="hold"/>
                                        <p:tgtEl>
                                          <p:spTgt spid="13331"/>
                                        </p:tgtEl>
                                        <p:attrNameLst>
                                          <p:attrName>style.rotation</p:attrName>
                                        </p:attrNameLst>
                                      </p:cBhvr>
                                      <p:tavLst>
                                        <p:tav tm="0">
                                          <p:val>
                                            <p:fltVal val="90"/>
                                          </p:val>
                                        </p:tav>
                                        <p:tav tm="100000">
                                          <p:val>
                                            <p:fltVal val="0"/>
                                          </p:val>
                                        </p:tav>
                                      </p:tavLst>
                                    </p:anim>
                                    <p:animEffect transition="in" filter="fade">
                                      <p:cBhvr>
                                        <p:cTn id="111" dur="500"/>
                                        <p:tgtEl>
                                          <p:spTgt spid="13331"/>
                                        </p:tgtEl>
                                      </p:cBhvr>
                                    </p:animEffect>
                                  </p:childTnLst>
                                </p:cTn>
                              </p:par>
                              <p:par>
                                <p:cTn id="112" presetID="31" presetClass="entr" presetSubtype="0" fill="hold" nodeType="withEffect">
                                  <p:stCondLst>
                                    <p:cond delay="0"/>
                                  </p:stCondLst>
                                  <p:childTnLst>
                                    <p:set>
                                      <p:cBhvr>
                                        <p:cTn id="113" dur="1" fill="hold">
                                          <p:stCondLst>
                                            <p:cond delay="0"/>
                                          </p:stCondLst>
                                        </p:cTn>
                                        <p:tgtEl>
                                          <p:spTgt spid="13332"/>
                                        </p:tgtEl>
                                        <p:attrNameLst>
                                          <p:attrName>style.visibility</p:attrName>
                                        </p:attrNameLst>
                                      </p:cBhvr>
                                      <p:to>
                                        <p:strVal val="visible"/>
                                      </p:to>
                                    </p:set>
                                    <p:anim calcmode="lin" valueType="num">
                                      <p:cBhvr>
                                        <p:cTn id="114" dur="500" fill="hold"/>
                                        <p:tgtEl>
                                          <p:spTgt spid="13332"/>
                                        </p:tgtEl>
                                        <p:attrNameLst>
                                          <p:attrName>ppt_w</p:attrName>
                                        </p:attrNameLst>
                                      </p:cBhvr>
                                      <p:tavLst>
                                        <p:tav tm="0">
                                          <p:val>
                                            <p:fltVal val="0"/>
                                          </p:val>
                                        </p:tav>
                                        <p:tav tm="100000">
                                          <p:val>
                                            <p:strVal val="#ppt_w"/>
                                          </p:val>
                                        </p:tav>
                                      </p:tavLst>
                                    </p:anim>
                                    <p:anim calcmode="lin" valueType="num">
                                      <p:cBhvr>
                                        <p:cTn id="115" dur="500" fill="hold"/>
                                        <p:tgtEl>
                                          <p:spTgt spid="13332"/>
                                        </p:tgtEl>
                                        <p:attrNameLst>
                                          <p:attrName>ppt_h</p:attrName>
                                        </p:attrNameLst>
                                      </p:cBhvr>
                                      <p:tavLst>
                                        <p:tav tm="0">
                                          <p:val>
                                            <p:fltVal val="0"/>
                                          </p:val>
                                        </p:tav>
                                        <p:tav tm="100000">
                                          <p:val>
                                            <p:strVal val="#ppt_h"/>
                                          </p:val>
                                        </p:tav>
                                      </p:tavLst>
                                    </p:anim>
                                    <p:anim calcmode="lin" valueType="num">
                                      <p:cBhvr>
                                        <p:cTn id="116" dur="500" fill="hold"/>
                                        <p:tgtEl>
                                          <p:spTgt spid="13332"/>
                                        </p:tgtEl>
                                        <p:attrNameLst>
                                          <p:attrName>style.rotation</p:attrName>
                                        </p:attrNameLst>
                                      </p:cBhvr>
                                      <p:tavLst>
                                        <p:tav tm="0">
                                          <p:val>
                                            <p:fltVal val="90"/>
                                          </p:val>
                                        </p:tav>
                                        <p:tav tm="100000">
                                          <p:val>
                                            <p:fltVal val="0"/>
                                          </p:val>
                                        </p:tav>
                                      </p:tavLst>
                                    </p:anim>
                                    <p:animEffect transition="in" filter="fade">
                                      <p:cBhvr>
                                        <p:cTn id="117" dur="500"/>
                                        <p:tgtEl>
                                          <p:spTgt spid="13332"/>
                                        </p:tgtEl>
                                      </p:cBhvr>
                                    </p:animEffect>
                                  </p:childTnLst>
                                </p:cTn>
                              </p:par>
                              <p:par>
                                <p:cTn id="118" presetID="31" presetClass="entr" presetSubtype="0" fill="hold" nodeType="withEffect">
                                  <p:stCondLst>
                                    <p:cond delay="0"/>
                                  </p:stCondLst>
                                  <p:childTnLst>
                                    <p:set>
                                      <p:cBhvr>
                                        <p:cTn id="119" dur="1" fill="hold">
                                          <p:stCondLst>
                                            <p:cond delay="0"/>
                                          </p:stCondLst>
                                        </p:cTn>
                                        <p:tgtEl>
                                          <p:spTgt spid="13333"/>
                                        </p:tgtEl>
                                        <p:attrNameLst>
                                          <p:attrName>style.visibility</p:attrName>
                                        </p:attrNameLst>
                                      </p:cBhvr>
                                      <p:to>
                                        <p:strVal val="visible"/>
                                      </p:to>
                                    </p:set>
                                    <p:anim calcmode="lin" valueType="num">
                                      <p:cBhvr>
                                        <p:cTn id="120" dur="500" fill="hold"/>
                                        <p:tgtEl>
                                          <p:spTgt spid="13333"/>
                                        </p:tgtEl>
                                        <p:attrNameLst>
                                          <p:attrName>ppt_w</p:attrName>
                                        </p:attrNameLst>
                                      </p:cBhvr>
                                      <p:tavLst>
                                        <p:tav tm="0">
                                          <p:val>
                                            <p:fltVal val="0"/>
                                          </p:val>
                                        </p:tav>
                                        <p:tav tm="100000">
                                          <p:val>
                                            <p:strVal val="#ppt_w"/>
                                          </p:val>
                                        </p:tav>
                                      </p:tavLst>
                                    </p:anim>
                                    <p:anim calcmode="lin" valueType="num">
                                      <p:cBhvr>
                                        <p:cTn id="121" dur="500" fill="hold"/>
                                        <p:tgtEl>
                                          <p:spTgt spid="13333"/>
                                        </p:tgtEl>
                                        <p:attrNameLst>
                                          <p:attrName>ppt_h</p:attrName>
                                        </p:attrNameLst>
                                      </p:cBhvr>
                                      <p:tavLst>
                                        <p:tav tm="0">
                                          <p:val>
                                            <p:fltVal val="0"/>
                                          </p:val>
                                        </p:tav>
                                        <p:tav tm="100000">
                                          <p:val>
                                            <p:strVal val="#ppt_h"/>
                                          </p:val>
                                        </p:tav>
                                      </p:tavLst>
                                    </p:anim>
                                    <p:anim calcmode="lin" valueType="num">
                                      <p:cBhvr>
                                        <p:cTn id="122" dur="500" fill="hold"/>
                                        <p:tgtEl>
                                          <p:spTgt spid="13333"/>
                                        </p:tgtEl>
                                        <p:attrNameLst>
                                          <p:attrName>style.rotation</p:attrName>
                                        </p:attrNameLst>
                                      </p:cBhvr>
                                      <p:tavLst>
                                        <p:tav tm="0">
                                          <p:val>
                                            <p:fltVal val="90"/>
                                          </p:val>
                                        </p:tav>
                                        <p:tav tm="100000">
                                          <p:val>
                                            <p:fltVal val="0"/>
                                          </p:val>
                                        </p:tav>
                                      </p:tavLst>
                                    </p:anim>
                                    <p:animEffect transition="in" filter="fade">
                                      <p:cBhvr>
                                        <p:cTn id="123" dur="500"/>
                                        <p:tgtEl>
                                          <p:spTgt spid="13333"/>
                                        </p:tgtEl>
                                      </p:cBhvr>
                                    </p:animEffect>
                                  </p:childTnLst>
                                </p:cTn>
                              </p:par>
                              <p:par>
                                <p:cTn id="124" presetID="31" presetClass="entr" presetSubtype="0" fill="hold" nodeType="withEffect">
                                  <p:stCondLst>
                                    <p:cond delay="0"/>
                                  </p:stCondLst>
                                  <p:childTnLst>
                                    <p:set>
                                      <p:cBhvr>
                                        <p:cTn id="125" dur="1" fill="hold">
                                          <p:stCondLst>
                                            <p:cond delay="0"/>
                                          </p:stCondLst>
                                        </p:cTn>
                                        <p:tgtEl>
                                          <p:spTgt spid="13334"/>
                                        </p:tgtEl>
                                        <p:attrNameLst>
                                          <p:attrName>style.visibility</p:attrName>
                                        </p:attrNameLst>
                                      </p:cBhvr>
                                      <p:to>
                                        <p:strVal val="visible"/>
                                      </p:to>
                                    </p:set>
                                    <p:anim calcmode="lin" valueType="num">
                                      <p:cBhvr>
                                        <p:cTn id="126" dur="500" fill="hold"/>
                                        <p:tgtEl>
                                          <p:spTgt spid="13334"/>
                                        </p:tgtEl>
                                        <p:attrNameLst>
                                          <p:attrName>ppt_w</p:attrName>
                                        </p:attrNameLst>
                                      </p:cBhvr>
                                      <p:tavLst>
                                        <p:tav tm="0">
                                          <p:val>
                                            <p:fltVal val="0"/>
                                          </p:val>
                                        </p:tav>
                                        <p:tav tm="100000">
                                          <p:val>
                                            <p:strVal val="#ppt_w"/>
                                          </p:val>
                                        </p:tav>
                                      </p:tavLst>
                                    </p:anim>
                                    <p:anim calcmode="lin" valueType="num">
                                      <p:cBhvr>
                                        <p:cTn id="127" dur="500" fill="hold"/>
                                        <p:tgtEl>
                                          <p:spTgt spid="13334"/>
                                        </p:tgtEl>
                                        <p:attrNameLst>
                                          <p:attrName>ppt_h</p:attrName>
                                        </p:attrNameLst>
                                      </p:cBhvr>
                                      <p:tavLst>
                                        <p:tav tm="0">
                                          <p:val>
                                            <p:fltVal val="0"/>
                                          </p:val>
                                        </p:tav>
                                        <p:tav tm="100000">
                                          <p:val>
                                            <p:strVal val="#ppt_h"/>
                                          </p:val>
                                        </p:tav>
                                      </p:tavLst>
                                    </p:anim>
                                    <p:anim calcmode="lin" valueType="num">
                                      <p:cBhvr>
                                        <p:cTn id="128" dur="500" fill="hold"/>
                                        <p:tgtEl>
                                          <p:spTgt spid="13334"/>
                                        </p:tgtEl>
                                        <p:attrNameLst>
                                          <p:attrName>style.rotation</p:attrName>
                                        </p:attrNameLst>
                                      </p:cBhvr>
                                      <p:tavLst>
                                        <p:tav tm="0">
                                          <p:val>
                                            <p:fltVal val="90"/>
                                          </p:val>
                                        </p:tav>
                                        <p:tav tm="100000">
                                          <p:val>
                                            <p:fltVal val="0"/>
                                          </p:val>
                                        </p:tav>
                                      </p:tavLst>
                                    </p:anim>
                                    <p:animEffect transition="in" filter="fade">
                                      <p:cBhvr>
                                        <p:cTn id="129" dur="500"/>
                                        <p:tgtEl>
                                          <p:spTgt spid="13334"/>
                                        </p:tgtEl>
                                      </p:cBhvr>
                                    </p:animEffect>
                                  </p:childTnLst>
                                </p:cTn>
                              </p:par>
                              <p:par>
                                <p:cTn id="130" presetID="31" presetClass="entr" presetSubtype="0" fill="hold" nodeType="withEffect">
                                  <p:stCondLst>
                                    <p:cond delay="0"/>
                                  </p:stCondLst>
                                  <p:childTnLst>
                                    <p:set>
                                      <p:cBhvr>
                                        <p:cTn id="131" dur="1" fill="hold">
                                          <p:stCondLst>
                                            <p:cond delay="0"/>
                                          </p:stCondLst>
                                        </p:cTn>
                                        <p:tgtEl>
                                          <p:spTgt spid="13335"/>
                                        </p:tgtEl>
                                        <p:attrNameLst>
                                          <p:attrName>style.visibility</p:attrName>
                                        </p:attrNameLst>
                                      </p:cBhvr>
                                      <p:to>
                                        <p:strVal val="visible"/>
                                      </p:to>
                                    </p:set>
                                    <p:anim calcmode="lin" valueType="num">
                                      <p:cBhvr>
                                        <p:cTn id="132" dur="500" fill="hold"/>
                                        <p:tgtEl>
                                          <p:spTgt spid="13335"/>
                                        </p:tgtEl>
                                        <p:attrNameLst>
                                          <p:attrName>ppt_w</p:attrName>
                                        </p:attrNameLst>
                                      </p:cBhvr>
                                      <p:tavLst>
                                        <p:tav tm="0">
                                          <p:val>
                                            <p:fltVal val="0"/>
                                          </p:val>
                                        </p:tav>
                                        <p:tav tm="100000">
                                          <p:val>
                                            <p:strVal val="#ppt_w"/>
                                          </p:val>
                                        </p:tav>
                                      </p:tavLst>
                                    </p:anim>
                                    <p:anim calcmode="lin" valueType="num">
                                      <p:cBhvr>
                                        <p:cTn id="133" dur="500" fill="hold"/>
                                        <p:tgtEl>
                                          <p:spTgt spid="13335"/>
                                        </p:tgtEl>
                                        <p:attrNameLst>
                                          <p:attrName>ppt_h</p:attrName>
                                        </p:attrNameLst>
                                      </p:cBhvr>
                                      <p:tavLst>
                                        <p:tav tm="0">
                                          <p:val>
                                            <p:fltVal val="0"/>
                                          </p:val>
                                        </p:tav>
                                        <p:tav tm="100000">
                                          <p:val>
                                            <p:strVal val="#ppt_h"/>
                                          </p:val>
                                        </p:tav>
                                      </p:tavLst>
                                    </p:anim>
                                    <p:anim calcmode="lin" valueType="num">
                                      <p:cBhvr>
                                        <p:cTn id="134" dur="500" fill="hold"/>
                                        <p:tgtEl>
                                          <p:spTgt spid="13335"/>
                                        </p:tgtEl>
                                        <p:attrNameLst>
                                          <p:attrName>style.rotation</p:attrName>
                                        </p:attrNameLst>
                                      </p:cBhvr>
                                      <p:tavLst>
                                        <p:tav tm="0">
                                          <p:val>
                                            <p:fltVal val="90"/>
                                          </p:val>
                                        </p:tav>
                                        <p:tav tm="100000">
                                          <p:val>
                                            <p:fltVal val="0"/>
                                          </p:val>
                                        </p:tav>
                                      </p:tavLst>
                                    </p:anim>
                                    <p:animEffect transition="in" filter="fade">
                                      <p:cBhvr>
                                        <p:cTn id="135" dur="500"/>
                                        <p:tgtEl>
                                          <p:spTgt spid="13335"/>
                                        </p:tgtEl>
                                      </p:cBhvr>
                                    </p:animEffect>
                                  </p:childTnLst>
                                </p:cTn>
                              </p:par>
                              <p:par>
                                <p:cTn id="136" presetID="31" presetClass="entr" presetSubtype="0" fill="hold" nodeType="withEffect">
                                  <p:stCondLst>
                                    <p:cond delay="0"/>
                                  </p:stCondLst>
                                  <p:childTnLst>
                                    <p:set>
                                      <p:cBhvr>
                                        <p:cTn id="137" dur="1" fill="hold">
                                          <p:stCondLst>
                                            <p:cond delay="0"/>
                                          </p:stCondLst>
                                        </p:cTn>
                                        <p:tgtEl>
                                          <p:spTgt spid="13336"/>
                                        </p:tgtEl>
                                        <p:attrNameLst>
                                          <p:attrName>style.visibility</p:attrName>
                                        </p:attrNameLst>
                                      </p:cBhvr>
                                      <p:to>
                                        <p:strVal val="visible"/>
                                      </p:to>
                                    </p:set>
                                    <p:anim calcmode="lin" valueType="num">
                                      <p:cBhvr>
                                        <p:cTn id="138" dur="500" fill="hold"/>
                                        <p:tgtEl>
                                          <p:spTgt spid="13336"/>
                                        </p:tgtEl>
                                        <p:attrNameLst>
                                          <p:attrName>ppt_w</p:attrName>
                                        </p:attrNameLst>
                                      </p:cBhvr>
                                      <p:tavLst>
                                        <p:tav tm="0">
                                          <p:val>
                                            <p:fltVal val="0"/>
                                          </p:val>
                                        </p:tav>
                                        <p:tav tm="100000">
                                          <p:val>
                                            <p:strVal val="#ppt_w"/>
                                          </p:val>
                                        </p:tav>
                                      </p:tavLst>
                                    </p:anim>
                                    <p:anim calcmode="lin" valueType="num">
                                      <p:cBhvr>
                                        <p:cTn id="139" dur="500" fill="hold"/>
                                        <p:tgtEl>
                                          <p:spTgt spid="13336"/>
                                        </p:tgtEl>
                                        <p:attrNameLst>
                                          <p:attrName>ppt_h</p:attrName>
                                        </p:attrNameLst>
                                      </p:cBhvr>
                                      <p:tavLst>
                                        <p:tav tm="0">
                                          <p:val>
                                            <p:fltVal val="0"/>
                                          </p:val>
                                        </p:tav>
                                        <p:tav tm="100000">
                                          <p:val>
                                            <p:strVal val="#ppt_h"/>
                                          </p:val>
                                        </p:tav>
                                      </p:tavLst>
                                    </p:anim>
                                    <p:anim calcmode="lin" valueType="num">
                                      <p:cBhvr>
                                        <p:cTn id="140" dur="500" fill="hold"/>
                                        <p:tgtEl>
                                          <p:spTgt spid="13336"/>
                                        </p:tgtEl>
                                        <p:attrNameLst>
                                          <p:attrName>style.rotation</p:attrName>
                                        </p:attrNameLst>
                                      </p:cBhvr>
                                      <p:tavLst>
                                        <p:tav tm="0">
                                          <p:val>
                                            <p:fltVal val="90"/>
                                          </p:val>
                                        </p:tav>
                                        <p:tav tm="100000">
                                          <p:val>
                                            <p:fltVal val="0"/>
                                          </p:val>
                                        </p:tav>
                                      </p:tavLst>
                                    </p:anim>
                                    <p:animEffect transition="in" filter="fade">
                                      <p:cBhvr>
                                        <p:cTn id="141" dur="500"/>
                                        <p:tgtEl>
                                          <p:spTgt spid="13336"/>
                                        </p:tgtEl>
                                      </p:cBhvr>
                                    </p:animEffect>
                                  </p:childTnLst>
                                </p:cTn>
                              </p:par>
                              <p:par>
                                <p:cTn id="142" presetID="31" presetClass="entr" presetSubtype="0" fill="hold" nodeType="withEffect">
                                  <p:stCondLst>
                                    <p:cond delay="0"/>
                                  </p:stCondLst>
                                  <p:childTnLst>
                                    <p:set>
                                      <p:cBhvr>
                                        <p:cTn id="143" dur="1" fill="hold">
                                          <p:stCondLst>
                                            <p:cond delay="0"/>
                                          </p:stCondLst>
                                        </p:cTn>
                                        <p:tgtEl>
                                          <p:spTgt spid="13337"/>
                                        </p:tgtEl>
                                        <p:attrNameLst>
                                          <p:attrName>style.visibility</p:attrName>
                                        </p:attrNameLst>
                                      </p:cBhvr>
                                      <p:to>
                                        <p:strVal val="visible"/>
                                      </p:to>
                                    </p:set>
                                    <p:anim calcmode="lin" valueType="num">
                                      <p:cBhvr>
                                        <p:cTn id="144" dur="500" fill="hold"/>
                                        <p:tgtEl>
                                          <p:spTgt spid="13337"/>
                                        </p:tgtEl>
                                        <p:attrNameLst>
                                          <p:attrName>ppt_w</p:attrName>
                                        </p:attrNameLst>
                                      </p:cBhvr>
                                      <p:tavLst>
                                        <p:tav tm="0">
                                          <p:val>
                                            <p:fltVal val="0"/>
                                          </p:val>
                                        </p:tav>
                                        <p:tav tm="100000">
                                          <p:val>
                                            <p:strVal val="#ppt_w"/>
                                          </p:val>
                                        </p:tav>
                                      </p:tavLst>
                                    </p:anim>
                                    <p:anim calcmode="lin" valueType="num">
                                      <p:cBhvr>
                                        <p:cTn id="145" dur="500" fill="hold"/>
                                        <p:tgtEl>
                                          <p:spTgt spid="13337"/>
                                        </p:tgtEl>
                                        <p:attrNameLst>
                                          <p:attrName>ppt_h</p:attrName>
                                        </p:attrNameLst>
                                      </p:cBhvr>
                                      <p:tavLst>
                                        <p:tav tm="0">
                                          <p:val>
                                            <p:fltVal val="0"/>
                                          </p:val>
                                        </p:tav>
                                        <p:tav tm="100000">
                                          <p:val>
                                            <p:strVal val="#ppt_h"/>
                                          </p:val>
                                        </p:tav>
                                      </p:tavLst>
                                    </p:anim>
                                    <p:anim calcmode="lin" valueType="num">
                                      <p:cBhvr>
                                        <p:cTn id="146" dur="500" fill="hold"/>
                                        <p:tgtEl>
                                          <p:spTgt spid="13337"/>
                                        </p:tgtEl>
                                        <p:attrNameLst>
                                          <p:attrName>style.rotation</p:attrName>
                                        </p:attrNameLst>
                                      </p:cBhvr>
                                      <p:tavLst>
                                        <p:tav tm="0">
                                          <p:val>
                                            <p:fltVal val="90"/>
                                          </p:val>
                                        </p:tav>
                                        <p:tav tm="100000">
                                          <p:val>
                                            <p:fltVal val="0"/>
                                          </p:val>
                                        </p:tav>
                                      </p:tavLst>
                                    </p:anim>
                                    <p:animEffect transition="in" filter="fade">
                                      <p:cBhvr>
                                        <p:cTn id="147" dur="500"/>
                                        <p:tgtEl>
                                          <p:spTgt spid="13337"/>
                                        </p:tgtEl>
                                      </p:cBhvr>
                                    </p:animEffect>
                                  </p:childTnLst>
                                </p:cTn>
                              </p:par>
                              <p:par>
                                <p:cTn id="148" presetID="31" presetClass="entr" presetSubtype="0" fill="hold" nodeType="withEffect">
                                  <p:stCondLst>
                                    <p:cond delay="0"/>
                                  </p:stCondLst>
                                  <p:childTnLst>
                                    <p:set>
                                      <p:cBhvr>
                                        <p:cTn id="149" dur="1" fill="hold">
                                          <p:stCondLst>
                                            <p:cond delay="0"/>
                                          </p:stCondLst>
                                        </p:cTn>
                                        <p:tgtEl>
                                          <p:spTgt spid="13338"/>
                                        </p:tgtEl>
                                        <p:attrNameLst>
                                          <p:attrName>style.visibility</p:attrName>
                                        </p:attrNameLst>
                                      </p:cBhvr>
                                      <p:to>
                                        <p:strVal val="visible"/>
                                      </p:to>
                                    </p:set>
                                    <p:anim calcmode="lin" valueType="num">
                                      <p:cBhvr>
                                        <p:cTn id="150" dur="500" fill="hold"/>
                                        <p:tgtEl>
                                          <p:spTgt spid="13338"/>
                                        </p:tgtEl>
                                        <p:attrNameLst>
                                          <p:attrName>ppt_w</p:attrName>
                                        </p:attrNameLst>
                                      </p:cBhvr>
                                      <p:tavLst>
                                        <p:tav tm="0">
                                          <p:val>
                                            <p:fltVal val="0"/>
                                          </p:val>
                                        </p:tav>
                                        <p:tav tm="100000">
                                          <p:val>
                                            <p:strVal val="#ppt_w"/>
                                          </p:val>
                                        </p:tav>
                                      </p:tavLst>
                                    </p:anim>
                                    <p:anim calcmode="lin" valueType="num">
                                      <p:cBhvr>
                                        <p:cTn id="151" dur="500" fill="hold"/>
                                        <p:tgtEl>
                                          <p:spTgt spid="13338"/>
                                        </p:tgtEl>
                                        <p:attrNameLst>
                                          <p:attrName>ppt_h</p:attrName>
                                        </p:attrNameLst>
                                      </p:cBhvr>
                                      <p:tavLst>
                                        <p:tav tm="0">
                                          <p:val>
                                            <p:fltVal val="0"/>
                                          </p:val>
                                        </p:tav>
                                        <p:tav tm="100000">
                                          <p:val>
                                            <p:strVal val="#ppt_h"/>
                                          </p:val>
                                        </p:tav>
                                      </p:tavLst>
                                    </p:anim>
                                    <p:anim calcmode="lin" valueType="num">
                                      <p:cBhvr>
                                        <p:cTn id="152" dur="500" fill="hold"/>
                                        <p:tgtEl>
                                          <p:spTgt spid="13338"/>
                                        </p:tgtEl>
                                        <p:attrNameLst>
                                          <p:attrName>style.rotation</p:attrName>
                                        </p:attrNameLst>
                                      </p:cBhvr>
                                      <p:tavLst>
                                        <p:tav tm="0">
                                          <p:val>
                                            <p:fltVal val="90"/>
                                          </p:val>
                                        </p:tav>
                                        <p:tav tm="100000">
                                          <p:val>
                                            <p:fltVal val="0"/>
                                          </p:val>
                                        </p:tav>
                                      </p:tavLst>
                                    </p:anim>
                                    <p:animEffect transition="in" filter="fade">
                                      <p:cBhvr>
                                        <p:cTn id="153" dur="500"/>
                                        <p:tgtEl>
                                          <p:spTgt spid="13338"/>
                                        </p:tgtEl>
                                      </p:cBhvr>
                                    </p:animEffect>
                                  </p:childTnLst>
                                </p:cTn>
                              </p:par>
                              <p:par>
                                <p:cTn id="154" presetID="31" presetClass="entr" presetSubtype="0" fill="hold" nodeType="withEffect">
                                  <p:stCondLst>
                                    <p:cond delay="0"/>
                                  </p:stCondLst>
                                  <p:childTnLst>
                                    <p:set>
                                      <p:cBhvr>
                                        <p:cTn id="155" dur="1" fill="hold">
                                          <p:stCondLst>
                                            <p:cond delay="0"/>
                                          </p:stCondLst>
                                        </p:cTn>
                                        <p:tgtEl>
                                          <p:spTgt spid="13339"/>
                                        </p:tgtEl>
                                        <p:attrNameLst>
                                          <p:attrName>style.visibility</p:attrName>
                                        </p:attrNameLst>
                                      </p:cBhvr>
                                      <p:to>
                                        <p:strVal val="visible"/>
                                      </p:to>
                                    </p:set>
                                    <p:anim calcmode="lin" valueType="num">
                                      <p:cBhvr>
                                        <p:cTn id="156" dur="500" fill="hold"/>
                                        <p:tgtEl>
                                          <p:spTgt spid="13339"/>
                                        </p:tgtEl>
                                        <p:attrNameLst>
                                          <p:attrName>ppt_w</p:attrName>
                                        </p:attrNameLst>
                                      </p:cBhvr>
                                      <p:tavLst>
                                        <p:tav tm="0">
                                          <p:val>
                                            <p:fltVal val="0"/>
                                          </p:val>
                                        </p:tav>
                                        <p:tav tm="100000">
                                          <p:val>
                                            <p:strVal val="#ppt_w"/>
                                          </p:val>
                                        </p:tav>
                                      </p:tavLst>
                                    </p:anim>
                                    <p:anim calcmode="lin" valueType="num">
                                      <p:cBhvr>
                                        <p:cTn id="157" dur="500" fill="hold"/>
                                        <p:tgtEl>
                                          <p:spTgt spid="13339"/>
                                        </p:tgtEl>
                                        <p:attrNameLst>
                                          <p:attrName>ppt_h</p:attrName>
                                        </p:attrNameLst>
                                      </p:cBhvr>
                                      <p:tavLst>
                                        <p:tav tm="0">
                                          <p:val>
                                            <p:fltVal val="0"/>
                                          </p:val>
                                        </p:tav>
                                        <p:tav tm="100000">
                                          <p:val>
                                            <p:strVal val="#ppt_h"/>
                                          </p:val>
                                        </p:tav>
                                      </p:tavLst>
                                    </p:anim>
                                    <p:anim calcmode="lin" valueType="num">
                                      <p:cBhvr>
                                        <p:cTn id="158" dur="500" fill="hold"/>
                                        <p:tgtEl>
                                          <p:spTgt spid="13339"/>
                                        </p:tgtEl>
                                        <p:attrNameLst>
                                          <p:attrName>style.rotation</p:attrName>
                                        </p:attrNameLst>
                                      </p:cBhvr>
                                      <p:tavLst>
                                        <p:tav tm="0">
                                          <p:val>
                                            <p:fltVal val="90"/>
                                          </p:val>
                                        </p:tav>
                                        <p:tav tm="100000">
                                          <p:val>
                                            <p:fltVal val="0"/>
                                          </p:val>
                                        </p:tav>
                                      </p:tavLst>
                                    </p:anim>
                                    <p:animEffect transition="in" filter="fade">
                                      <p:cBhvr>
                                        <p:cTn id="159" dur="500"/>
                                        <p:tgtEl>
                                          <p:spTgt spid="13339"/>
                                        </p:tgtEl>
                                      </p:cBhvr>
                                    </p:animEffect>
                                  </p:childTnLst>
                                </p:cTn>
                              </p:par>
                              <p:par>
                                <p:cTn id="160" presetID="31" presetClass="entr" presetSubtype="0" fill="hold" nodeType="withEffect">
                                  <p:stCondLst>
                                    <p:cond delay="0"/>
                                  </p:stCondLst>
                                  <p:childTnLst>
                                    <p:set>
                                      <p:cBhvr>
                                        <p:cTn id="161" dur="1" fill="hold">
                                          <p:stCondLst>
                                            <p:cond delay="0"/>
                                          </p:stCondLst>
                                        </p:cTn>
                                        <p:tgtEl>
                                          <p:spTgt spid="13340"/>
                                        </p:tgtEl>
                                        <p:attrNameLst>
                                          <p:attrName>style.visibility</p:attrName>
                                        </p:attrNameLst>
                                      </p:cBhvr>
                                      <p:to>
                                        <p:strVal val="visible"/>
                                      </p:to>
                                    </p:set>
                                    <p:anim calcmode="lin" valueType="num">
                                      <p:cBhvr>
                                        <p:cTn id="162" dur="500" fill="hold"/>
                                        <p:tgtEl>
                                          <p:spTgt spid="13340"/>
                                        </p:tgtEl>
                                        <p:attrNameLst>
                                          <p:attrName>ppt_w</p:attrName>
                                        </p:attrNameLst>
                                      </p:cBhvr>
                                      <p:tavLst>
                                        <p:tav tm="0">
                                          <p:val>
                                            <p:fltVal val="0"/>
                                          </p:val>
                                        </p:tav>
                                        <p:tav tm="100000">
                                          <p:val>
                                            <p:strVal val="#ppt_w"/>
                                          </p:val>
                                        </p:tav>
                                      </p:tavLst>
                                    </p:anim>
                                    <p:anim calcmode="lin" valueType="num">
                                      <p:cBhvr>
                                        <p:cTn id="163" dur="500" fill="hold"/>
                                        <p:tgtEl>
                                          <p:spTgt spid="13340"/>
                                        </p:tgtEl>
                                        <p:attrNameLst>
                                          <p:attrName>ppt_h</p:attrName>
                                        </p:attrNameLst>
                                      </p:cBhvr>
                                      <p:tavLst>
                                        <p:tav tm="0">
                                          <p:val>
                                            <p:fltVal val="0"/>
                                          </p:val>
                                        </p:tav>
                                        <p:tav tm="100000">
                                          <p:val>
                                            <p:strVal val="#ppt_h"/>
                                          </p:val>
                                        </p:tav>
                                      </p:tavLst>
                                    </p:anim>
                                    <p:anim calcmode="lin" valueType="num">
                                      <p:cBhvr>
                                        <p:cTn id="164" dur="500" fill="hold"/>
                                        <p:tgtEl>
                                          <p:spTgt spid="13340"/>
                                        </p:tgtEl>
                                        <p:attrNameLst>
                                          <p:attrName>style.rotation</p:attrName>
                                        </p:attrNameLst>
                                      </p:cBhvr>
                                      <p:tavLst>
                                        <p:tav tm="0">
                                          <p:val>
                                            <p:fltVal val="90"/>
                                          </p:val>
                                        </p:tav>
                                        <p:tav tm="100000">
                                          <p:val>
                                            <p:fltVal val="0"/>
                                          </p:val>
                                        </p:tav>
                                      </p:tavLst>
                                    </p:anim>
                                    <p:animEffect transition="in" filter="fade">
                                      <p:cBhvr>
                                        <p:cTn id="165" dur="500"/>
                                        <p:tgtEl>
                                          <p:spTgt spid="13340"/>
                                        </p:tgtEl>
                                      </p:cBhvr>
                                    </p:animEffect>
                                  </p:childTnLst>
                                </p:cTn>
                              </p:par>
                              <p:par>
                                <p:cTn id="166" presetID="31" presetClass="entr" presetSubtype="0" fill="hold" nodeType="withEffect">
                                  <p:stCondLst>
                                    <p:cond delay="0"/>
                                  </p:stCondLst>
                                  <p:childTnLst>
                                    <p:set>
                                      <p:cBhvr>
                                        <p:cTn id="167" dur="1" fill="hold">
                                          <p:stCondLst>
                                            <p:cond delay="0"/>
                                          </p:stCondLst>
                                        </p:cTn>
                                        <p:tgtEl>
                                          <p:spTgt spid="13341"/>
                                        </p:tgtEl>
                                        <p:attrNameLst>
                                          <p:attrName>style.visibility</p:attrName>
                                        </p:attrNameLst>
                                      </p:cBhvr>
                                      <p:to>
                                        <p:strVal val="visible"/>
                                      </p:to>
                                    </p:set>
                                    <p:anim calcmode="lin" valueType="num">
                                      <p:cBhvr>
                                        <p:cTn id="168" dur="500" fill="hold"/>
                                        <p:tgtEl>
                                          <p:spTgt spid="13341"/>
                                        </p:tgtEl>
                                        <p:attrNameLst>
                                          <p:attrName>ppt_w</p:attrName>
                                        </p:attrNameLst>
                                      </p:cBhvr>
                                      <p:tavLst>
                                        <p:tav tm="0">
                                          <p:val>
                                            <p:fltVal val="0"/>
                                          </p:val>
                                        </p:tav>
                                        <p:tav tm="100000">
                                          <p:val>
                                            <p:strVal val="#ppt_w"/>
                                          </p:val>
                                        </p:tav>
                                      </p:tavLst>
                                    </p:anim>
                                    <p:anim calcmode="lin" valueType="num">
                                      <p:cBhvr>
                                        <p:cTn id="169" dur="500" fill="hold"/>
                                        <p:tgtEl>
                                          <p:spTgt spid="13341"/>
                                        </p:tgtEl>
                                        <p:attrNameLst>
                                          <p:attrName>ppt_h</p:attrName>
                                        </p:attrNameLst>
                                      </p:cBhvr>
                                      <p:tavLst>
                                        <p:tav tm="0">
                                          <p:val>
                                            <p:fltVal val="0"/>
                                          </p:val>
                                        </p:tav>
                                        <p:tav tm="100000">
                                          <p:val>
                                            <p:strVal val="#ppt_h"/>
                                          </p:val>
                                        </p:tav>
                                      </p:tavLst>
                                    </p:anim>
                                    <p:anim calcmode="lin" valueType="num">
                                      <p:cBhvr>
                                        <p:cTn id="170" dur="500" fill="hold"/>
                                        <p:tgtEl>
                                          <p:spTgt spid="13341"/>
                                        </p:tgtEl>
                                        <p:attrNameLst>
                                          <p:attrName>style.rotation</p:attrName>
                                        </p:attrNameLst>
                                      </p:cBhvr>
                                      <p:tavLst>
                                        <p:tav tm="0">
                                          <p:val>
                                            <p:fltVal val="90"/>
                                          </p:val>
                                        </p:tav>
                                        <p:tav tm="100000">
                                          <p:val>
                                            <p:fltVal val="0"/>
                                          </p:val>
                                        </p:tav>
                                      </p:tavLst>
                                    </p:anim>
                                    <p:animEffect transition="in" filter="fade">
                                      <p:cBhvr>
                                        <p:cTn id="171" dur="500"/>
                                        <p:tgtEl>
                                          <p:spTgt spid="13341"/>
                                        </p:tgtEl>
                                      </p:cBhvr>
                                    </p:animEffect>
                                  </p:childTnLst>
                                </p:cTn>
                              </p:par>
                              <p:par>
                                <p:cTn id="172" presetID="31" presetClass="entr" presetSubtype="0" fill="hold" nodeType="withEffect">
                                  <p:stCondLst>
                                    <p:cond delay="0"/>
                                  </p:stCondLst>
                                  <p:childTnLst>
                                    <p:set>
                                      <p:cBhvr>
                                        <p:cTn id="173" dur="1" fill="hold">
                                          <p:stCondLst>
                                            <p:cond delay="0"/>
                                          </p:stCondLst>
                                        </p:cTn>
                                        <p:tgtEl>
                                          <p:spTgt spid="13342"/>
                                        </p:tgtEl>
                                        <p:attrNameLst>
                                          <p:attrName>style.visibility</p:attrName>
                                        </p:attrNameLst>
                                      </p:cBhvr>
                                      <p:to>
                                        <p:strVal val="visible"/>
                                      </p:to>
                                    </p:set>
                                    <p:anim calcmode="lin" valueType="num">
                                      <p:cBhvr>
                                        <p:cTn id="174" dur="500" fill="hold"/>
                                        <p:tgtEl>
                                          <p:spTgt spid="13342"/>
                                        </p:tgtEl>
                                        <p:attrNameLst>
                                          <p:attrName>ppt_w</p:attrName>
                                        </p:attrNameLst>
                                      </p:cBhvr>
                                      <p:tavLst>
                                        <p:tav tm="0">
                                          <p:val>
                                            <p:fltVal val="0"/>
                                          </p:val>
                                        </p:tav>
                                        <p:tav tm="100000">
                                          <p:val>
                                            <p:strVal val="#ppt_w"/>
                                          </p:val>
                                        </p:tav>
                                      </p:tavLst>
                                    </p:anim>
                                    <p:anim calcmode="lin" valueType="num">
                                      <p:cBhvr>
                                        <p:cTn id="175" dur="500" fill="hold"/>
                                        <p:tgtEl>
                                          <p:spTgt spid="13342"/>
                                        </p:tgtEl>
                                        <p:attrNameLst>
                                          <p:attrName>ppt_h</p:attrName>
                                        </p:attrNameLst>
                                      </p:cBhvr>
                                      <p:tavLst>
                                        <p:tav tm="0">
                                          <p:val>
                                            <p:fltVal val="0"/>
                                          </p:val>
                                        </p:tav>
                                        <p:tav tm="100000">
                                          <p:val>
                                            <p:strVal val="#ppt_h"/>
                                          </p:val>
                                        </p:tav>
                                      </p:tavLst>
                                    </p:anim>
                                    <p:anim calcmode="lin" valueType="num">
                                      <p:cBhvr>
                                        <p:cTn id="176" dur="500" fill="hold"/>
                                        <p:tgtEl>
                                          <p:spTgt spid="13342"/>
                                        </p:tgtEl>
                                        <p:attrNameLst>
                                          <p:attrName>style.rotation</p:attrName>
                                        </p:attrNameLst>
                                      </p:cBhvr>
                                      <p:tavLst>
                                        <p:tav tm="0">
                                          <p:val>
                                            <p:fltVal val="90"/>
                                          </p:val>
                                        </p:tav>
                                        <p:tav tm="100000">
                                          <p:val>
                                            <p:fltVal val="0"/>
                                          </p:val>
                                        </p:tav>
                                      </p:tavLst>
                                    </p:anim>
                                    <p:animEffect transition="in" filter="fade">
                                      <p:cBhvr>
                                        <p:cTn id="177" dur="500"/>
                                        <p:tgtEl>
                                          <p:spTgt spid="13342"/>
                                        </p:tgtEl>
                                      </p:cBhvr>
                                    </p:animEffect>
                                  </p:childTnLst>
                                </p:cTn>
                              </p:par>
                              <p:par>
                                <p:cTn id="178" presetID="31" presetClass="entr" presetSubtype="0" fill="hold" nodeType="withEffect">
                                  <p:stCondLst>
                                    <p:cond delay="0"/>
                                  </p:stCondLst>
                                  <p:childTnLst>
                                    <p:set>
                                      <p:cBhvr>
                                        <p:cTn id="179" dur="1" fill="hold">
                                          <p:stCondLst>
                                            <p:cond delay="0"/>
                                          </p:stCondLst>
                                        </p:cTn>
                                        <p:tgtEl>
                                          <p:spTgt spid="13343"/>
                                        </p:tgtEl>
                                        <p:attrNameLst>
                                          <p:attrName>style.visibility</p:attrName>
                                        </p:attrNameLst>
                                      </p:cBhvr>
                                      <p:to>
                                        <p:strVal val="visible"/>
                                      </p:to>
                                    </p:set>
                                    <p:anim calcmode="lin" valueType="num">
                                      <p:cBhvr>
                                        <p:cTn id="180" dur="500" fill="hold"/>
                                        <p:tgtEl>
                                          <p:spTgt spid="13343"/>
                                        </p:tgtEl>
                                        <p:attrNameLst>
                                          <p:attrName>ppt_w</p:attrName>
                                        </p:attrNameLst>
                                      </p:cBhvr>
                                      <p:tavLst>
                                        <p:tav tm="0">
                                          <p:val>
                                            <p:fltVal val="0"/>
                                          </p:val>
                                        </p:tav>
                                        <p:tav tm="100000">
                                          <p:val>
                                            <p:strVal val="#ppt_w"/>
                                          </p:val>
                                        </p:tav>
                                      </p:tavLst>
                                    </p:anim>
                                    <p:anim calcmode="lin" valueType="num">
                                      <p:cBhvr>
                                        <p:cTn id="181" dur="500" fill="hold"/>
                                        <p:tgtEl>
                                          <p:spTgt spid="13343"/>
                                        </p:tgtEl>
                                        <p:attrNameLst>
                                          <p:attrName>ppt_h</p:attrName>
                                        </p:attrNameLst>
                                      </p:cBhvr>
                                      <p:tavLst>
                                        <p:tav tm="0">
                                          <p:val>
                                            <p:fltVal val="0"/>
                                          </p:val>
                                        </p:tav>
                                        <p:tav tm="100000">
                                          <p:val>
                                            <p:strVal val="#ppt_h"/>
                                          </p:val>
                                        </p:tav>
                                      </p:tavLst>
                                    </p:anim>
                                    <p:anim calcmode="lin" valueType="num">
                                      <p:cBhvr>
                                        <p:cTn id="182" dur="500" fill="hold"/>
                                        <p:tgtEl>
                                          <p:spTgt spid="13343"/>
                                        </p:tgtEl>
                                        <p:attrNameLst>
                                          <p:attrName>style.rotation</p:attrName>
                                        </p:attrNameLst>
                                      </p:cBhvr>
                                      <p:tavLst>
                                        <p:tav tm="0">
                                          <p:val>
                                            <p:fltVal val="90"/>
                                          </p:val>
                                        </p:tav>
                                        <p:tav tm="100000">
                                          <p:val>
                                            <p:fltVal val="0"/>
                                          </p:val>
                                        </p:tav>
                                      </p:tavLst>
                                    </p:anim>
                                    <p:animEffect transition="in" filter="fade">
                                      <p:cBhvr>
                                        <p:cTn id="183" dur="500"/>
                                        <p:tgtEl>
                                          <p:spTgt spid="13343"/>
                                        </p:tgtEl>
                                      </p:cBhvr>
                                    </p:animEffect>
                                  </p:childTnLst>
                                </p:cTn>
                              </p:par>
                              <p:par>
                                <p:cTn id="184" presetID="31" presetClass="entr" presetSubtype="0" fill="hold" nodeType="withEffect">
                                  <p:stCondLst>
                                    <p:cond delay="0"/>
                                  </p:stCondLst>
                                  <p:childTnLst>
                                    <p:set>
                                      <p:cBhvr>
                                        <p:cTn id="185" dur="1" fill="hold">
                                          <p:stCondLst>
                                            <p:cond delay="0"/>
                                          </p:stCondLst>
                                        </p:cTn>
                                        <p:tgtEl>
                                          <p:spTgt spid="13344"/>
                                        </p:tgtEl>
                                        <p:attrNameLst>
                                          <p:attrName>style.visibility</p:attrName>
                                        </p:attrNameLst>
                                      </p:cBhvr>
                                      <p:to>
                                        <p:strVal val="visible"/>
                                      </p:to>
                                    </p:set>
                                    <p:anim calcmode="lin" valueType="num">
                                      <p:cBhvr>
                                        <p:cTn id="186" dur="500" fill="hold"/>
                                        <p:tgtEl>
                                          <p:spTgt spid="13344"/>
                                        </p:tgtEl>
                                        <p:attrNameLst>
                                          <p:attrName>ppt_w</p:attrName>
                                        </p:attrNameLst>
                                      </p:cBhvr>
                                      <p:tavLst>
                                        <p:tav tm="0">
                                          <p:val>
                                            <p:fltVal val="0"/>
                                          </p:val>
                                        </p:tav>
                                        <p:tav tm="100000">
                                          <p:val>
                                            <p:strVal val="#ppt_w"/>
                                          </p:val>
                                        </p:tav>
                                      </p:tavLst>
                                    </p:anim>
                                    <p:anim calcmode="lin" valueType="num">
                                      <p:cBhvr>
                                        <p:cTn id="187" dur="500" fill="hold"/>
                                        <p:tgtEl>
                                          <p:spTgt spid="13344"/>
                                        </p:tgtEl>
                                        <p:attrNameLst>
                                          <p:attrName>ppt_h</p:attrName>
                                        </p:attrNameLst>
                                      </p:cBhvr>
                                      <p:tavLst>
                                        <p:tav tm="0">
                                          <p:val>
                                            <p:fltVal val="0"/>
                                          </p:val>
                                        </p:tav>
                                        <p:tav tm="100000">
                                          <p:val>
                                            <p:strVal val="#ppt_h"/>
                                          </p:val>
                                        </p:tav>
                                      </p:tavLst>
                                    </p:anim>
                                    <p:anim calcmode="lin" valueType="num">
                                      <p:cBhvr>
                                        <p:cTn id="188" dur="500" fill="hold"/>
                                        <p:tgtEl>
                                          <p:spTgt spid="13344"/>
                                        </p:tgtEl>
                                        <p:attrNameLst>
                                          <p:attrName>style.rotation</p:attrName>
                                        </p:attrNameLst>
                                      </p:cBhvr>
                                      <p:tavLst>
                                        <p:tav tm="0">
                                          <p:val>
                                            <p:fltVal val="90"/>
                                          </p:val>
                                        </p:tav>
                                        <p:tav tm="100000">
                                          <p:val>
                                            <p:fltVal val="0"/>
                                          </p:val>
                                        </p:tav>
                                      </p:tavLst>
                                    </p:anim>
                                    <p:animEffect transition="in" filter="fade">
                                      <p:cBhvr>
                                        <p:cTn id="189" dur="500"/>
                                        <p:tgtEl>
                                          <p:spTgt spid="13344"/>
                                        </p:tgtEl>
                                      </p:cBhvr>
                                    </p:animEffect>
                                  </p:childTnLst>
                                </p:cTn>
                              </p:par>
                              <p:par>
                                <p:cTn id="190" presetID="31" presetClass="entr" presetSubtype="0" fill="hold" nodeType="withEffect">
                                  <p:stCondLst>
                                    <p:cond delay="0"/>
                                  </p:stCondLst>
                                  <p:childTnLst>
                                    <p:set>
                                      <p:cBhvr>
                                        <p:cTn id="191" dur="1" fill="hold">
                                          <p:stCondLst>
                                            <p:cond delay="0"/>
                                          </p:stCondLst>
                                        </p:cTn>
                                        <p:tgtEl>
                                          <p:spTgt spid="13345"/>
                                        </p:tgtEl>
                                        <p:attrNameLst>
                                          <p:attrName>style.visibility</p:attrName>
                                        </p:attrNameLst>
                                      </p:cBhvr>
                                      <p:to>
                                        <p:strVal val="visible"/>
                                      </p:to>
                                    </p:set>
                                    <p:anim calcmode="lin" valueType="num">
                                      <p:cBhvr>
                                        <p:cTn id="192" dur="500" fill="hold"/>
                                        <p:tgtEl>
                                          <p:spTgt spid="13345"/>
                                        </p:tgtEl>
                                        <p:attrNameLst>
                                          <p:attrName>ppt_w</p:attrName>
                                        </p:attrNameLst>
                                      </p:cBhvr>
                                      <p:tavLst>
                                        <p:tav tm="0">
                                          <p:val>
                                            <p:fltVal val="0"/>
                                          </p:val>
                                        </p:tav>
                                        <p:tav tm="100000">
                                          <p:val>
                                            <p:strVal val="#ppt_w"/>
                                          </p:val>
                                        </p:tav>
                                      </p:tavLst>
                                    </p:anim>
                                    <p:anim calcmode="lin" valueType="num">
                                      <p:cBhvr>
                                        <p:cTn id="193" dur="500" fill="hold"/>
                                        <p:tgtEl>
                                          <p:spTgt spid="13345"/>
                                        </p:tgtEl>
                                        <p:attrNameLst>
                                          <p:attrName>ppt_h</p:attrName>
                                        </p:attrNameLst>
                                      </p:cBhvr>
                                      <p:tavLst>
                                        <p:tav tm="0">
                                          <p:val>
                                            <p:fltVal val="0"/>
                                          </p:val>
                                        </p:tav>
                                        <p:tav tm="100000">
                                          <p:val>
                                            <p:strVal val="#ppt_h"/>
                                          </p:val>
                                        </p:tav>
                                      </p:tavLst>
                                    </p:anim>
                                    <p:anim calcmode="lin" valueType="num">
                                      <p:cBhvr>
                                        <p:cTn id="194" dur="500" fill="hold"/>
                                        <p:tgtEl>
                                          <p:spTgt spid="13345"/>
                                        </p:tgtEl>
                                        <p:attrNameLst>
                                          <p:attrName>style.rotation</p:attrName>
                                        </p:attrNameLst>
                                      </p:cBhvr>
                                      <p:tavLst>
                                        <p:tav tm="0">
                                          <p:val>
                                            <p:fltVal val="90"/>
                                          </p:val>
                                        </p:tav>
                                        <p:tav tm="100000">
                                          <p:val>
                                            <p:fltVal val="0"/>
                                          </p:val>
                                        </p:tav>
                                      </p:tavLst>
                                    </p:anim>
                                    <p:animEffect transition="in" filter="fade">
                                      <p:cBhvr>
                                        <p:cTn id="195" dur="500"/>
                                        <p:tgtEl>
                                          <p:spTgt spid="13345"/>
                                        </p:tgtEl>
                                      </p:cBhvr>
                                    </p:animEffect>
                                  </p:childTnLst>
                                </p:cTn>
                              </p:par>
                              <p:par>
                                <p:cTn id="196" presetID="31" presetClass="entr" presetSubtype="0" fill="hold" nodeType="withEffect">
                                  <p:stCondLst>
                                    <p:cond delay="0"/>
                                  </p:stCondLst>
                                  <p:childTnLst>
                                    <p:set>
                                      <p:cBhvr>
                                        <p:cTn id="197" dur="1" fill="hold">
                                          <p:stCondLst>
                                            <p:cond delay="0"/>
                                          </p:stCondLst>
                                        </p:cTn>
                                        <p:tgtEl>
                                          <p:spTgt spid="13346"/>
                                        </p:tgtEl>
                                        <p:attrNameLst>
                                          <p:attrName>style.visibility</p:attrName>
                                        </p:attrNameLst>
                                      </p:cBhvr>
                                      <p:to>
                                        <p:strVal val="visible"/>
                                      </p:to>
                                    </p:set>
                                    <p:anim calcmode="lin" valueType="num">
                                      <p:cBhvr>
                                        <p:cTn id="198" dur="500" fill="hold"/>
                                        <p:tgtEl>
                                          <p:spTgt spid="13346"/>
                                        </p:tgtEl>
                                        <p:attrNameLst>
                                          <p:attrName>ppt_w</p:attrName>
                                        </p:attrNameLst>
                                      </p:cBhvr>
                                      <p:tavLst>
                                        <p:tav tm="0">
                                          <p:val>
                                            <p:fltVal val="0"/>
                                          </p:val>
                                        </p:tav>
                                        <p:tav tm="100000">
                                          <p:val>
                                            <p:strVal val="#ppt_w"/>
                                          </p:val>
                                        </p:tav>
                                      </p:tavLst>
                                    </p:anim>
                                    <p:anim calcmode="lin" valueType="num">
                                      <p:cBhvr>
                                        <p:cTn id="199" dur="500" fill="hold"/>
                                        <p:tgtEl>
                                          <p:spTgt spid="13346"/>
                                        </p:tgtEl>
                                        <p:attrNameLst>
                                          <p:attrName>ppt_h</p:attrName>
                                        </p:attrNameLst>
                                      </p:cBhvr>
                                      <p:tavLst>
                                        <p:tav tm="0">
                                          <p:val>
                                            <p:fltVal val="0"/>
                                          </p:val>
                                        </p:tav>
                                        <p:tav tm="100000">
                                          <p:val>
                                            <p:strVal val="#ppt_h"/>
                                          </p:val>
                                        </p:tav>
                                      </p:tavLst>
                                    </p:anim>
                                    <p:anim calcmode="lin" valueType="num">
                                      <p:cBhvr>
                                        <p:cTn id="200" dur="500" fill="hold"/>
                                        <p:tgtEl>
                                          <p:spTgt spid="13346"/>
                                        </p:tgtEl>
                                        <p:attrNameLst>
                                          <p:attrName>style.rotation</p:attrName>
                                        </p:attrNameLst>
                                      </p:cBhvr>
                                      <p:tavLst>
                                        <p:tav tm="0">
                                          <p:val>
                                            <p:fltVal val="90"/>
                                          </p:val>
                                        </p:tav>
                                        <p:tav tm="100000">
                                          <p:val>
                                            <p:fltVal val="0"/>
                                          </p:val>
                                        </p:tav>
                                      </p:tavLst>
                                    </p:anim>
                                    <p:animEffect transition="in" filter="fade">
                                      <p:cBhvr>
                                        <p:cTn id="201" dur="500"/>
                                        <p:tgtEl>
                                          <p:spTgt spid="13346"/>
                                        </p:tgtEl>
                                      </p:cBhvr>
                                    </p:animEffect>
                                  </p:childTnLst>
                                </p:cTn>
                              </p:par>
                              <p:par>
                                <p:cTn id="202" presetID="31" presetClass="entr" presetSubtype="0" fill="hold" nodeType="withEffect">
                                  <p:stCondLst>
                                    <p:cond delay="0"/>
                                  </p:stCondLst>
                                  <p:childTnLst>
                                    <p:set>
                                      <p:cBhvr>
                                        <p:cTn id="203" dur="1" fill="hold">
                                          <p:stCondLst>
                                            <p:cond delay="0"/>
                                          </p:stCondLst>
                                        </p:cTn>
                                        <p:tgtEl>
                                          <p:spTgt spid="13347"/>
                                        </p:tgtEl>
                                        <p:attrNameLst>
                                          <p:attrName>style.visibility</p:attrName>
                                        </p:attrNameLst>
                                      </p:cBhvr>
                                      <p:to>
                                        <p:strVal val="visible"/>
                                      </p:to>
                                    </p:set>
                                    <p:anim calcmode="lin" valueType="num">
                                      <p:cBhvr>
                                        <p:cTn id="204" dur="500" fill="hold"/>
                                        <p:tgtEl>
                                          <p:spTgt spid="13347"/>
                                        </p:tgtEl>
                                        <p:attrNameLst>
                                          <p:attrName>ppt_w</p:attrName>
                                        </p:attrNameLst>
                                      </p:cBhvr>
                                      <p:tavLst>
                                        <p:tav tm="0">
                                          <p:val>
                                            <p:fltVal val="0"/>
                                          </p:val>
                                        </p:tav>
                                        <p:tav tm="100000">
                                          <p:val>
                                            <p:strVal val="#ppt_w"/>
                                          </p:val>
                                        </p:tav>
                                      </p:tavLst>
                                    </p:anim>
                                    <p:anim calcmode="lin" valueType="num">
                                      <p:cBhvr>
                                        <p:cTn id="205" dur="500" fill="hold"/>
                                        <p:tgtEl>
                                          <p:spTgt spid="13347"/>
                                        </p:tgtEl>
                                        <p:attrNameLst>
                                          <p:attrName>ppt_h</p:attrName>
                                        </p:attrNameLst>
                                      </p:cBhvr>
                                      <p:tavLst>
                                        <p:tav tm="0">
                                          <p:val>
                                            <p:fltVal val="0"/>
                                          </p:val>
                                        </p:tav>
                                        <p:tav tm="100000">
                                          <p:val>
                                            <p:strVal val="#ppt_h"/>
                                          </p:val>
                                        </p:tav>
                                      </p:tavLst>
                                    </p:anim>
                                    <p:anim calcmode="lin" valueType="num">
                                      <p:cBhvr>
                                        <p:cTn id="206" dur="500" fill="hold"/>
                                        <p:tgtEl>
                                          <p:spTgt spid="13347"/>
                                        </p:tgtEl>
                                        <p:attrNameLst>
                                          <p:attrName>style.rotation</p:attrName>
                                        </p:attrNameLst>
                                      </p:cBhvr>
                                      <p:tavLst>
                                        <p:tav tm="0">
                                          <p:val>
                                            <p:fltVal val="90"/>
                                          </p:val>
                                        </p:tav>
                                        <p:tav tm="100000">
                                          <p:val>
                                            <p:fltVal val="0"/>
                                          </p:val>
                                        </p:tav>
                                      </p:tavLst>
                                    </p:anim>
                                    <p:animEffect transition="in" filter="fade">
                                      <p:cBhvr>
                                        <p:cTn id="207" dur="500"/>
                                        <p:tgtEl>
                                          <p:spTgt spid="13347"/>
                                        </p:tgtEl>
                                      </p:cBhvr>
                                    </p:animEffect>
                                  </p:childTnLst>
                                </p:cTn>
                              </p:par>
                            </p:childTnLst>
                          </p:cTn>
                        </p:par>
                        <p:par>
                          <p:cTn id="208" fill="hold">
                            <p:stCondLst>
                              <p:cond delay="1960"/>
                            </p:stCondLst>
                            <p:childTnLst>
                              <p:par>
                                <p:cTn id="209" presetID="22" presetClass="entr" presetSubtype="8" fill="hold" nodeType="afterEffect">
                                  <p:stCondLst>
                                    <p:cond delay="0"/>
                                  </p:stCondLst>
                                  <p:childTnLst>
                                    <p:set>
                                      <p:cBhvr>
                                        <p:cTn id="210" dur="1" fill="hold">
                                          <p:stCondLst>
                                            <p:cond delay="0"/>
                                          </p:stCondLst>
                                        </p:cTn>
                                        <p:tgtEl>
                                          <p:spTgt spid="13348"/>
                                        </p:tgtEl>
                                        <p:attrNameLst>
                                          <p:attrName>style.visibility</p:attrName>
                                        </p:attrNameLst>
                                      </p:cBhvr>
                                      <p:to>
                                        <p:strVal val="visible"/>
                                      </p:to>
                                    </p:set>
                                    <p:animEffect transition="in" filter="wipe(left)">
                                      <p:cBhvr>
                                        <p:cTn id="211" dur="500"/>
                                        <p:tgtEl>
                                          <p:spTgt spid="13348"/>
                                        </p:tgtEl>
                                      </p:cBhvr>
                                    </p:animEffect>
                                  </p:childTnLst>
                                </p:cTn>
                              </p:par>
                            </p:childTnLst>
                          </p:cTn>
                        </p:par>
                        <p:par>
                          <p:cTn id="212" fill="hold">
                            <p:stCondLst>
                              <p:cond delay="2460"/>
                            </p:stCondLst>
                            <p:childTnLst>
                              <p:par>
                                <p:cTn id="213" presetID="22" presetClass="entr" presetSubtype="4" fill="hold" grpId="0" nodeType="afterEffect">
                                  <p:stCondLst>
                                    <p:cond delay="0"/>
                                  </p:stCondLst>
                                  <p:childTnLst>
                                    <p:set>
                                      <p:cBhvr>
                                        <p:cTn id="214" dur="1" fill="hold">
                                          <p:stCondLst>
                                            <p:cond delay="0"/>
                                          </p:stCondLst>
                                        </p:cTn>
                                        <p:tgtEl>
                                          <p:spTgt spid="13349"/>
                                        </p:tgtEl>
                                        <p:attrNameLst>
                                          <p:attrName>style.visibility</p:attrName>
                                        </p:attrNameLst>
                                      </p:cBhvr>
                                      <p:to>
                                        <p:strVal val="visible"/>
                                      </p:to>
                                    </p:set>
                                    <p:animEffect transition="in" filter="wipe(down)">
                                      <p:cBhvr>
                                        <p:cTn id="215" dur="500"/>
                                        <p:tgtEl>
                                          <p:spTgt spid="13349"/>
                                        </p:tgtEl>
                                      </p:cBhvr>
                                    </p:animEffect>
                                  </p:childTnLst>
                                </p:cTn>
                              </p:par>
                            </p:childTnLst>
                          </p:cTn>
                        </p:par>
                        <p:par>
                          <p:cTn id="216" fill="hold">
                            <p:stCondLst>
                              <p:cond delay="2960"/>
                            </p:stCondLst>
                            <p:childTnLst>
                              <p:par>
                                <p:cTn id="217" presetID="22" presetClass="entr" presetSubtype="2" fill="hold" nodeType="afterEffect">
                                  <p:stCondLst>
                                    <p:cond delay="0"/>
                                  </p:stCondLst>
                                  <p:childTnLst>
                                    <p:set>
                                      <p:cBhvr>
                                        <p:cTn id="218" dur="1" fill="hold">
                                          <p:stCondLst>
                                            <p:cond delay="0"/>
                                          </p:stCondLst>
                                        </p:cTn>
                                        <p:tgtEl>
                                          <p:spTgt spid="13350"/>
                                        </p:tgtEl>
                                        <p:attrNameLst>
                                          <p:attrName>style.visibility</p:attrName>
                                        </p:attrNameLst>
                                      </p:cBhvr>
                                      <p:to>
                                        <p:strVal val="visible"/>
                                      </p:to>
                                    </p:set>
                                    <p:animEffect transition="in" filter="wipe(right)">
                                      <p:cBhvr>
                                        <p:cTn id="219" dur="500"/>
                                        <p:tgtEl>
                                          <p:spTgt spid="13350"/>
                                        </p:tgtEl>
                                      </p:cBhvr>
                                    </p:animEffect>
                                  </p:childTnLst>
                                </p:cTn>
                              </p:par>
                            </p:childTnLst>
                          </p:cTn>
                        </p:par>
                        <p:par>
                          <p:cTn id="220" fill="hold">
                            <p:stCondLst>
                              <p:cond delay="3460"/>
                            </p:stCondLst>
                            <p:childTnLst>
                              <p:par>
                                <p:cTn id="221" presetID="22" presetClass="entr" presetSubtype="1" fill="hold" grpId="0" nodeType="afterEffect">
                                  <p:stCondLst>
                                    <p:cond delay="0"/>
                                  </p:stCondLst>
                                  <p:childTnLst>
                                    <p:set>
                                      <p:cBhvr>
                                        <p:cTn id="222" dur="1" fill="hold">
                                          <p:stCondLst>
                                            <p:cond delay="0"/>
                                          </p:stCondLst>
                                        </p:cTn>
                                        <p:tgtEl>
                                          <p:spTgt spid="13351"/>
                                        </p:tgtEl>
                                        <p:attrNameLst>
                                          <p:attrName>style.visibility</p:attrName>
                                        </p:attrNameLst>
                                      </p:cBhvr>
                                      <p:to>
                                        <p:strVal val="visible"/>
                                      </p:to>
                                    </p:set>
                                    <p:animEffect transition="in" filter="wipe(up)">
                                      <p:cBhvr>
                                        <p:cTn id="223" dur="500"/>
                                        <p:tgtEl>
                                          <p:spTgt spid="13351"/>
                                        </p:tgtEl>
                                      </p:cBhvr>
                                    </p:animEffect>
                                  </p:childTnLst>
                                </p:cTn>
                              </p:par>
                            </p:childTnLst>
                          </p:cTn>
                        </p:par>
                        <p:par>
                          <p:cTn id="224" fill="hold">
                            <p:stCondLst>
                              <p:cond delay="3960"/>
                            </p:stCondLst>
                            <p:childTnLst>
                              <p:par>
                                <p:cTn id="225" presetID="22" presetClass="entr" presetSubtype="8" fill="hold" grpId="0" nodeType="afterEffect">
                                  <p:stCondLst>
                                    <p:cond delay="0"/>
                                  </p:stCondLst>
                                  <p:childTnLst>
                                    <p:set>
                                      <p:cBhvr>
                                        <p:cTn id="226" dur="1" fill="hold">
                                          <p:stCondLst>
                                            <p:cond delay="0"/>
                                          </p:stCondLst>
                                        </p:cTn>
                                        <p:tgtEl>
                                          <p:spTgt spid="13317"/>
                                        </p:tgtEl>
                                        <p:attrNameLst>
                                          <p:attrName>style.visibility</p:attrName>
                                        </p:attrNameLst>
                                      </p:cBhvr>
                                      <p:to>
                                        <p:strVal val="visible"/>
                                      </p:to>
                                    </p:set>
                                    <p:animEffect transition="in" filter="wipe(left)">
                                      <p:cBhvr>
                                        <p:cTn id="227" dur="500"/>
                                        <p:tgtEl>
                                          <p:spTgt spid="13317"/>
                                        </p:tgtEl>
                                      </p:cBhvr>
                                    </p:animEffect>
                                  </p:childTnLst>
                                </p:cTn>
                              </p:par>
                            </p:childTnLst>
                          </p:cTn>
                        </p:par>
                        <p:par>
                          <p:cTn id="228" fill="hold">
                            <p:stCondLst>
                              <p:cond delay="4460"/>
                            </p:stCondLst>
                            <p:childTnLst>
                              <p:par>
                                <p:cTn id="229" presetID="22" presetClass="entr" presetSubtype="1" fill="hold" grpId="0" nodeType="afterEffect">
                                  <p:stCondLst>
                                    <p:cond delay="0"/>
                                  </p:stCondLst>
                                  <p:childTnLst>
                                    <p:set>
                                      <p:cBhvr>
                                        <p:cTn id="230" dur="1" fill="hold">
                                          <p:stCondLst>
                                            <p:cond delay="0"/>
                                          </p:stCondLst>
                                        </p:cTn>
                                        <p:tgtEl>
                                          <p:spTgt spid="13352"/>
                                        </p:tgtEl>
                                        <p:attrNameLst>
                                          <p:attrName>style.visibility</p:attrName>
                                        </p:attrNameLst>
                                      </p:cBhvr>
                                      <p:to>
                                        <p:strVal val="visible"/>
                                      </p:to>
                                    </p:set>
                                    <p:animEffect transition="in" filter="wipe(up)">
                                      <p:cBhvr>
                                        <p:cTn id="231" dur="500"/>
                                        <p:tgtEl>
                                          <p:spTgt spid="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P spid="13317" grpId="0" animBg="1"/>
      <p:bldP spid="13349" grpId="0"/>
      <p:bldP spid="13351" grpId="0"/>
      <p:bldP spid="133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p:nvPr/>
        </p:nvSpPr>
        <p:spPr>
          <a:xfrm>
            <a:off x="1012825" y="176213"/>
            <a:ext cx="23082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1.4</a:t>
            </a:r>
            <a:r>
              <a:rPr lang="zh-CN" altLang="en-US" sz="3000" b="1" dirty="0">
                <a:solidFill>
                  <a:schemeClr val="accent1"/>
                </a:solidFill>
                <a:latin typeface="微软雅黑" panose="020B0503020204020204" pitchFamily="34" charset="-122"/>
                <a:ea typeface="微软雅黑" panose="020B0503020204020204" pitchFamily="34" charset="-122"/>
              </a:rPr>
              <a:t>研究意义</a:t>
            </a:r>
          </a:p>
        </p:txBody>
      </p:sp>
      <p:sp>
        <p:nvSpPr>
          <p:cNvPr id="1433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4340" name="Line 9"/>
          <p:cNvSpPr/>
          <p:nvPr/>
        </p:nvSpPr>
        <p:spPr>
          <a:xfrm>
            <a:off x="2836863" y="1844675"/>
            <a:ext cx="8459787" cy="0"/>
          </a:xfrm>
          <a:prstGeom prst="line">
            <a:avLst/>
          </a:prstGeom>
          <a:ln w="13" cap="flat" cmpd="sng">
            <a:solidFill>
              <a:srgbClr val="2E2C2C"/>
            </a:solidFill>
            <a:prstDash val="solid"/>
            <a:round/>
            <a:headEnd type="none" w="med" len="med"/>
            <a:tailEnd type="none" w="med" len="med"/>
          </a:ln>
        </p:spPr>
      </p:sp>
      <p:sp>
        <p:nvSpPr>
          <p:cNvPr id="14341" name="TextBox 5"/>
          <p:cNvSpPr txBox="1"/>
          <p:nvPr/>
        </p:nvSpPr>
        <p:spPr>
          <a:xfrm>
            <a:off x="2871788" y="1384300"/>
            <a:ext cx="3794125" cy="431800"/>
          </a:xfrm>
          <a:prstGeom prst="rect">
            <a:avLst/>
          </a:prstGeom>
          <a:noFill/>
          <a:ln w="9525">
            <a:noFill/>
          </a:ln>
        </p:spPr>
        <p:txBody>
          <a:bodyPr anchor="t">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学术研究意义</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4342" name="TextBox 6"/>
          <p:cNvSpPr txBox="1"/>
          <p:nvPr/>
        </p:nvSpPr>
        <p:spPr>
          <a:xfrm>
            <a:off x="2863850" y="1895475"/>
            <a:ext cx="8432800"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3" name="Freeform 8"/>
          <p:cNvSpPr/>
          <p:nvPr/>
        </p:nvSpPr>
        <p:spPr>
          <a:xfrm>
            <a:off x="2405063" y="1687513"/>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44" name="Line 9"/>
          <p:cNvSpPr/>
          <p:nvPr/>
        </p:nvSpPr>
        <p:spPr>
          <a:xfrm>
            <a:off x="2836863" y="5446713"/>
            <a:ext cx="8459787" cy="0"/>
          </a:xfrm>
          <a:prstGeom prst="line">
            <a:avLst/>
          </a:prstGeom>
          <a:ln w="13" cap="flat" cmpd="sng">
            <a:solidFill>
              <a:srgbClr val="2E2C2C"/>
            </a:solidFill>
            <a:prstDash val="solid"/>
            <a:round/>
            <a:headEnd type="none" w="med" len="med"/>
            <a:tailEnd type="none" w="med" len="med"/>
          </a:ln>
        </p:spPr>
      </p:sp>
      <p:sp>
        <p:nvSpPr>
          <p:cNvPr id="14345" name="TextBox 9"/>
          <p:cNvSpPr txBox="1"/>
          <p:nvPr/>
        </p:nvSpPr>
        <p:spPr>
          <a:xfrm>
            <a:off x="2871788" y="4987925"/>
            <a:ext cx="3563937" cy="431800"/>
          </a:xfrm>
          <a:prstGeom prst="rect">
            <a:avLst/>
          </a:prstGeom>
          <a:noFill/>
          <a:ln w="9525">
            <a:noFill/>
          </a:ln>
        </p:spPr>
        <p:txBody>
          <a:bodyPr anchor="t">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社会效益</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4346" name="TextBox 10"/>
          <p:cNvSpPr txBox="1"/>
          <p:nvPr/>
        </p:nvSpPr>
        <p:spPr>
          <a:xfrm>
            <a:off x="2863850" y="5499100"/>
            <a:ext cx="8432800"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7" name="Freeform 8"/>
          <p:cNvSpPr/>
          <p:nvPr/>
        </p:nvSpPr>
        <p:spPr>
          <a:xfrm>
            <a:off x="2405063" y="5291138"/>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48" name="Line 9"/>
          <p:cNvSpPr/>
          <p:nvPr/>
        </p:nvSpPr>
        <p:spPr>
          <a:xfrm>
            <a:off x="4097338" y="3605213"/>
            <a:ext cx="7199312" cy="0"/>
          </a:xfrm>
          <a:prstGeom prst="line">
            <a:avLst/>
          </a:prstGeom>
          <a:ln w="13" cap="flat" cmpd="sng">
            <a:solidFill>
              <a:srgbClr val="2E2C2C"/>
            </a:solidFill>
            <a:prstDash val="solid"/>
            <a:round/>
            <a:headEnd type="none" w="med" len="med"/>
            <a:tailEnd type="none" w="med" len="med"/>
          </a:ln>
        </p:spPr>
      </p:sp>
      <p:sp>
        <p:nvSpPr>
          <p:cNvPr id="14349" name="TextBox 14"/>
          <p:cNvSpPr txBox="1"/>
          <p:nvPr/>
        </p:nvSpPr>
        <p:spPr>
          <a:xfrm>
            <a:off x="4081463" y="3146425"/>
            <a:ext cx="3681412" cy="430213"/>
          </a:xfrm>
          <a:prstGeom prst="rect">
            <a:avLst/>
          </a:prstGeom>
          <a:noFill/>
          <a:ln w="9525">
            <a:noFill/>
          </a:ln>
        </p:spPr>
        <p:txBody>
          <a:bodyPr anchor="t">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经济效益</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4350" name="TextBox 15"/>
          <p:cNvSpPr txBox="1"/>
          <p:nvPr/>
        </p:nvSpPr>
        <p:spPr>
          <a:xfrm>
            <a:off x="4073525" y="3656013"/>
            <a:ext cx="7223125" cy="64611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51" name="Freeform 8"/>
          <p:cNvSpPr/>
          <p:nvPr/>
        </p:nvSpPr>
        <p:spPr>
          <a:xfrm>
            <a:off x="3608388" y="3448050"/>
            <a:ext cx="271462" cy="312738"/>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52" name="Oval 6"/>
          <p:cNvSpPr/>
          <p:nvPr/>
        </p:nvSpPr>
        <p:spPr>
          <a:xfrm>
            <a:off x="1181100" y="1306513"/>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3" name="Oval 7"/>
          <p:cNvSpPr/>
          <p:nvPr/>
        </p:nvSpPr>
        <p:spPr>
          <a:xfrm>
            <a:off x="1271588" y="1397000"/>
            <a:ext cx="896937"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4" name="TextBox 19"/>
          <p:cNvSpPr txBox="1"/>
          <p:nvPr/>
        </p:nvSpPr>
        <p:spPr>
          <a:xfrm>
            <a:off x="1271588" y="1520825"/>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01</a:t>
            </a:r>
          </a:p>
        </p:txBody>
      </p:sp>
      <p:sp>
        <p:nvSpPr>
          <p:cNvPr id="14355" name="Oval 6"/>
          <p:cNvSpPr/>
          <p:nvPr/>
        </p:nvSpPr>
        <p:spPr>
          <a:xfrm>
            <a:off x="1181100" y="4908550"/>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6" name="Oval 7"/>
          <p:cNvSpPr/>
          <p:nvPr/>
        </p:nvSpPr>
        <p:spPr>
          <a:xfrm>
            <a:off x="1271588" y="4999038"/>
            <a:ext cx="896937"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7" name="Oval 6"/>
          <p:cNvSpPr/>
          <p:nvPr/>
        </p:nvSpPr>
        <p:spPr>
          <a:xfrm>
            <a:off x="2420938" y="3067050"/>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8" name="Oval 7"/>
          <p:cNvSpPr/>
          <p:nvPr/>
        </p:nvSpPr>
        <p:spPr>
          <a:xfrm>
            <a:off x="2511425" y="3157538"/>
            <a:ext cx="895350"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9" name="TextBox 24"/>
          <p:cNvSpPr txBox="1"/>
          <p:nvPr/>
        </p:nvSpPr>
        <p:spPr>
          <a:xfrm>
            <a:off x="2503488" y="3314700"/>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02</a:t>
            </a:r>
          </a:p>
        </p:txBody>
      </p:sp>
      <p:sp>
        <p:nvSpPr>
          <p:cNvPr id="14360" name="TextBox 25"/>
          <p:cNvSpPr txBox="1"/>
          <p:nvPr/>
        </p:nvSpPr>
        <p:spPr>
          <a:xfrm>
            <a:off x="1258888" y="5130800"/>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03</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p:stCondLst>
                              <p:cond delay="939"/>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p:stCondLst>
                              <p:cond delay="1439"/>
                            </p:stCondLst>
                            <p:childTnLst>
                              <p:par>
                                <p:cTn id="33" presetID="1" presetClass="entr" presetSubtype="0" fill="hold"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nodeType="withEffect">
                                  <p:stCondLst>
                                    <p:cond delay="0"/>
                                  </p:stCondLst>
                                  <p:childTnLst>
                                    <p:animMotion origin="layout" path="M 4.57715E-6 -1.3876E-6 L -0.07456 -1.3876E-6 " pathEditMode="relative" rAng="0" ptsTypes="AA">
                                      <p:cBhvr>
                                        <p:cTn id="36" dur="500" spd="-99900" fill="hold"/>
                                        <p:tgtEl>
                                          <p:spTgt spid="14343"/>
                                        </p:tgtEl>
                                        <p:attrNameLst>
                                          <p:attrName>ppt_x</p:attrName>
                                          <p:attrName>ppt_y</p:attrName>
                                        </p:attrNameLst>
                                      </p:cBhvr>
                                      <p:rCtr x="-3600" y="0"/>
                                    </p:animMotion>
                                  </p:childTnLst>
                                </p:cTn>
                              </p:par>
                            </p:childTnLst>
                          </p:cTn>
                        </p:par>
                        <p:par>
                          <p:cTn id="37" fill="hold">
                            <p:stCondLst>
                              <p:cond delay="1439"/>
                            </p:stCondLst>
                            <p:childTnLst>
                              <p:par>
                                <p:cTn id="38" presetID="22" presetClass="entr" presetSubtype="8" fill="hold"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p:stCondLst>
                              <p:cond delay="1939"/>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p:stCondLst>
                              <p:cond delay="2439"/>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p:stCondLst>
                              <p:cond delay="2939"/>
                            </p:stCondLst>
                            <p:childTnLst>
                              <p:par>
                                <p:cTn id="58" presetID="1" presetClass="entr" presetSubtype="0" fill="hold"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nodeType="withEffect">
                                  <p:stCondLst>
                                    <p:cond delay="0"/>
                                  </p:stCondLst>
                                  <p:childTnLst>
                                    <p:animMotion origin="layout" path="M 4.57715E-6 -1.3876E-6 L -0.07456 -1.3876E-6 " pathEditMode="relative" rAng="0" ptsTypes="AA">
                                      <p:cBhvr>
                                        <p:cTn id="61" dur="500" spd="-99900" fill="hold"/>
                                        <p:tgtEl>
                                          <p:spTgt spid="14351"/>
                                        </p:tgtEl>
                                        <p:attrNameLst>
                                          <p:attrName>ppt_x</p:attrName>
                                          <p:attrName>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p:stCondLst>
                              <p:cond delay="2939"/>
                            </p:stCondLst>
                            <p:childTnLst>
                              <p:par>
                                <p:cTn id="67" presetID="22" presetClass="entr" presetSubtype="8" fill="hold"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p:stCondLst>
                              <p:cond delay="3439"/>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p:stCondLst>
                              <p:cond delay="3939"/>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p:stCondLst>
                              <p:cond delay="4439"/>
                            </p:stCondLst>
                            <p:childTnLst>
                              <p:par>
                                <p:cTn id="87" presetID="1" presetClass="entr" presetSubtype="0" fill="hold"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nodeType="withEffect">
                                  <p:stCondLst>
                                    <p:cond delay="0"/>
                                  </p:stCondLst>
                                  <p:childTnLst>
                                    <p:animMotion origin="layout" path="M 4.57715E-6 -1.3876E-6 L -0.07456 -1.3876E-6 " pathEditMode="relative" rAng="0" ptsTypes="AA">
                                      <p:cBhvr>
                                        <p:cTn id="90" dur="500" spd="-99900" fill="hold"/>
                                        <p:tgtEl>
                                          <p:spTgt spid="14347"/>
                                        </p:tgtEl>
                                        <p:attrNameLst>
                                          <p:attrName>ppt_x</p:attrName>
                                          <p:attrName>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p:stCondLst>
                              <p:cond delay="4439"/>
                            </p:stCondLst>
                            <p:childTnLst>
                              <p:par>
                                <p:cTn id="96" presetID="22" presetClass="entr" presetSubtype="8" fill="hold"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p:stCondLst>
                              <p:cond delay="4939"/>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1" grpId="0"/>
      <p:bldP spid="14342" grpId="0"/>
      <p:bldP spid="14345" grpId="0"/>
      <p:bldP spid="14346" grpId="0"/>
      <p:bldP spid="14349" grpId="0"/>
      <p:bldP spid="14350" grpId="0"/>
      <p:bldP spid="14352" grpId="0" animBg="1"/>
      <p:bldP spid="14353" grpId="0" animBg="1"/>
      <p:bldP spid="14354" grpId="0"/>
      <p:bldP spid="14355" grpId="0" animBg="1"/>
      <p:bldP spid="14356" grpId="0" animBg="1"/>
      <p:bldP spid="14357" grpId="0" animBg="1"/>
      <p:bldP spid="14358" grpId="0" animBg="1"/>
      <p:bldP spid="14359" grpId="0"/>
      <p:bldP spid="143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1.5 </a:t>
            </a:r>
            <a:r>
              <a:rPr lang="zh-CN" altLang="en-US" sz="3000" b="1" dirty="0">
                <a:solidFill>
                  <a:schemeClr val="accent1"/>
                </a:solidFill>
                <a:latin typeface="微软雅黑" panose="020B0503020204020204" pitchFamily="34" charset="-122"/>
                <a:ea typeface="微软雅黑" panose="020B0503020204020204" pitchFamily="34" charset="-122"/>
              </a:rPr>
              <a:t>参考文献</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15364" name="Picture 2" descr="F:\快盘\商务图片\png\2531170_084420255000_2.png"/>
          <p:cNvPicPr>
            <a:picLocks noChangeAspect="1"/>
          </p:cNvPicPr>
          <p:nvPr/>
        </p:nvPicPr>
        <p:blipFill>
          <a:blip r:embed="rId2" cstate="print"/>
          <a:stretch>
            <a:fillRect/>
          </a:stretch>
        </p:blipFill>
        <p:spPr>
          <a:xfrm>
            <a:off x="298450" y="1682750"/>
            <a:ext cx="3575050" cy="4467225"/>
          </a:xfrm>
          <a:prstGeom prst="rect">
            <a:avLst/>
          </a:prstGeom>
          <a:noFill/>
          <a:ln w="9525">
            <a:noFill/>
          </a:ln>
        </p:spPr>
      </p:pic>
      <p:sp>
        <p:nvSpPr>
          <p:cNvPr id="15365" name="矩形 5"/>
          <p:cNvSpPr/>
          <p:nvPr/>
        </p:nvSpPr>
        <p:spPr>
          <a:xfrm>
            <a:off x="4275138" y="1444625"/>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6" name="矩形 6"/>
          <p:cNvSpPr/>
          <p:nvPr/>
        </p:nvSpPr>
        <p:spPr>
          <a:xfrm>
            <a:off x="4275138" y="3136900"/>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7" name="矩形 7"/>
          <p:cNvSpPr/>
          <p:nvPr/>
        </p:nvSpPr>
        <p:spPr>
          <a:xfrm>
            <a:off x="4275138" y="4979988"/>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8" name="TextBox 8"/>
          <p:cNvSpPr txBox="1"/>
          <p:nvPr/>
        </p:nvSpPr>
        <p:spPr>
          <a:xfrm>
            <a:off x="4275138" y="1444625"/>
            <a:ext cx="3622675"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这里输入标题文字一</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p:nvPr/>
        </p:nvSpPr>
        <p:spPr>
          <a:xfrm>
            <a:off x="3843338" y="1462088"/>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0" name="Freeform 6"/>
          <p:cNvSpPr/>
          <p:nvPr/>
        </p:nvSpPr>
        <p:spPr>
          <a:xfrm>
            <a:off x="3843338" y="3154363"/>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1" name="Freeform 6"/>
          <p:cNvSpPr/>
          <p:nvPr/>
        </p:nvSpPr>
        <p:spPr>
          <a:xfrm>
            <a:off x="3843338" y="4983163"/>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2" name="TextBox 13"/>
          <p:cNvSpPr txBox="1"/>
          <p:nvPr/>
        </p:nvSpPr>
        <p:spPr>
          <a:xfrm>
            <a:off x="4275138" y="3151188"/>
            <a:ext cx="3767137"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这里输入标题文字二</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p:nvPr/>
        </p:nvSpPr>
        <p:spPr>
          <a:xfrm>
            <a:off x="4275138" y="4979988"/>
            <a:ext cx="3767137"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这里输入标题文字三</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p:nvPr/>
        </p:nvSpPr>
        <p:spPr>
          <a:xfrm>
            <a:off x="4273550" y="1963738"/>
            <a:ext cx="6577013" cy="646112"/>
          </a:xfrm>
          <a:prstGeom prst="rect">
            <a:avLst/>
          </a:prstGeom>
          <a:noFill/>
          <a:ln w="9525">
            <a:noFill/>
          </a:ln>
        </p:spPr>
        <p:txBody>
          <a:bodyPr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5" name="TextBox 16"/>
          <p:cNvSpPr txBox="1"/>
          <p:nvPr/>
        </p:nvSpPr>
        <p:spPr>
          <a:xfrm>
            <a:off x="4273550" y="3614738"/>
            <a:ext cx="6577013" cy="647700"/>
          </a:xfrm>
          <a:prstGeom prst="rect">
            <a:avLst/>
          </a:prstGeom>
          <a:noFill/>
          <a:ln w="9525">
            <a:noFill/>
          </a:ln>
        </p:spPr>
        <p:txBody>
          <a:bodyPr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6" name="TextBox 17"/>
          <p:cNvSpPr txBox="1"/>
          <p:nvPr/>
        </p:nvSpPr>
        <p:spPr>
          <a:xfrm>
            <a:off x="4273550" y="5416550"/>
            <a:ext cx="6577013" cy="646113"/>
          </a:xfrm>
          <a:prstGeom prst="rect">
            <a:avLst/>
          </a:prstGeom>
          <a:noFill/>
          <a:ln w="9525">
            <a:noFill/>
          </a:ln>
        </p:spPr>
        <p:txBody>
          <a:bodyPr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98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p:stCondLst>
                              <p:cond delay="198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p:stCondLst>
                              <p:cond delay="2480"/>
                            </p:stCondLst>
                            <p:childTnLst>
                              <p:par>
                                <p:cTn id="39" presetID="1" presetClass="entr" presetSubtype="0" fill="hold"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nodeType="withEffect">
                                  <p:stCondLst>
                                    <p:cond delay="0"/>
                                  </p:stCondLst>
                                  <p:childTnLst>
                                    <p:animMotion origin="layout" path="M -4.58176E-6 -2.59259E-6 L 0.09003 -2.59259E-6 " pathEditMode="relative" rAng="0" ptsTypes="AA">
                                      <p:cBhvr>
                                        <p:cTn id="42" dur="500" spd="-99900" fill="hold"/>
                                        <p:tgtEl>
                                          <p:spTgt spid="15369"/>
                                        </p:tgtEl>
                                        <p:attrNameLst>
                                          <p:attrName>ppt_x</p:attrName>
                                          <p:attrName>ppt_y</p:attrName>
                                        </p:attrNameLst>
                                      </p:cBhvr>
                                      <p:rCtr x="4500" y="0"/>
                                    </p:animMotion>
                                  </p:childTnLst>
                                </p:cTn>
                              </p:par>
                              <p:par>
                                <p:cTn id="43" presetID="1" presetClass="entr" presetSubtype="0" fill="hold"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nodeType="withEffect">
                                  <p:stCondLst>
                                    <p:cond delay="0"/>
                                  </p:stCondLst>
                                  <p:childTnLst>
                                    <p:animMotion origin="layout" path="M -4.58176E-6 -2.59259E-6 L 0.09003 -2.59259E-6 " pathEditMode="relative" rAng="0" ptsTypes="AA">
                                      <p:cBhvr>
                                        <p:cTn id="46" dur="500" spd="-99900" fill="hold"/>
                                        <p:tgtEl>
                                          <p:spTgt spid="15370"/>
                                        </p:tgtEl>
                                        <p:attrNameLst>
                                          <p:attrName>ppt_x</p:attrName>
                                          <p:attrName>ppt_y</p:attrName>
                                        </p:attrNameLst>
                                      </p:cBhvr>
                                      <p:rCtr x="4500" y="0"/>
                                    </p:animMotion>
                                  </p:childTnLst>
                                </p:cTn>
                              </p:par>
                              <p:par>
                                <p:cTn id="47" presetID="1" presetClass="entr" presetSubtype="0" fill="hold"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nodeType="withEffect">
                                  <p:stCondLst>
                                    <p:cond delay="0"/>
                                  </p:stCondLst>
                                  <p:childTnLst>
                                    <p:animMotion origin="layout" path="M -4.58176E-6 -2.59259E-6 L 0.09003 -2.59259E-6 " pathEditMode="relative" rAng="0" ptsTypes="AA">
                                      <p:cBhvr>
                                        <p:cTn id="50" dur="500" spd="-99900" fill="hold"/>
                                        <p:tgtEl>
                                          <p:spTgt spid="15371"/>
                                        </p:tgtEl>
                                        <p:attrNameLst>
                                          <p:attrName>ppt_x</p:attrName>
                                          <p:attrName>ppt_y</p:attrName>
                                        </p:attrNameLst>
                                      </p:cBhvr>
                                      <p:rCtr x="4500" y="0"/>
                                    </p:animMotion>
                                  </p:childTnLst>
                                </p:cTn>
                              </p:par>
                            </p:childTnLst>
                          </p:cTn>
                        </p:par>
                        <p:par>
                          <p:cTn id="51" fill="hold">
                            <p:stCondLst>
                              <p:cond delay="2480"/>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p:stCondLst>
                              <p:cond delay="2980"/>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5" grpId="0" animBg="1"/>
      <p:bldP spid="15366" grpId="0" animBg="1"/>
      <p:bldP spid="15367" grpId="0" animBg="1"/>
      <p:bldP spid="15368" grpId="0"/>
      <p:bldP spid="15372" grpId="0"/>
      <p:bldP spid="15373" grpId="0"/>
      <p:bldP spid="15374" grpId="0"/>
      <p:bldP spid="15375" grpId="0"/>
      <p:bldP spid="153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p:cNvSpPr txBox="1"/>
          <p:nvPr/>
        </p:nvSpPr>
        <p:spPr>
          <a:xfrm>
            <a:off x="1012825" y="176213"/>
            <a:ext cx="3576638"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1.6 </a:t>
            </a:r>
            <a:r>
              <a:rPr lang="zh-CN" altLang="en-US" sz="3000" b="1" dirty="0">
                <a:solidFill>
                  <a:schemeClr val="accent1"/>
                </a:solidFill>
                <a:latin typeface="微软雅黑" panose="020B0503020204020204" pitchFamily="34" charset="-122"/>
                <a:ea typeface="微软雅黑" panose="020B0503020204020204" pitchFamily="34" charset="-122"/>
              </a:rPr>
              <a:t>主要贡献与创新</a:t>
            </a:r>
          </a:p>
        </p:txBody>
      </p:sp>
      <p:sp>
        <p:nvSpPr>
          <p:cNvPr id="16387"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6388" name="Freeform 13"/>
          <p:cNvSpPr>
            <a:spLocks noEditPoints="1"/>
          </p:cNvSpPr>
          <p:nvPr/>
        </p:nvSpPr>
        <p:spPr>
          <a:xfrm>
            <a:off x="1222375" y="4205288"/>
            <a:ext cx="1174750" cy="1600200"/>
          </a:xfrm>
          <a:custGeom>
            <a:avLst/>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rgbClr val="006BBC"/>
          </a:solidFill>
          <a:ln w="9525">
            <a:noFill/>
          </a:ln>
        </p:spPr>
        <p:txBody>
          <a:bodyPr/>
          <a:lstStyle/>
          <a:p>
            <a:endParaRPr lang="zh-CN" altLang="en-US"/>
          </a:p>
        </p:txBody>
      </p:sp>
      <p:sp>
        <p:nvSpPr>
          <p:cNvPr id="16389" name="TextBox 4"/>
          <p:cNvSpPr txBox="1"/>
          <p:nvPr/>
        </p:nvSpPr>
        <p:spPr>
          <a:xfrm>
            <a:off x="1104900" y="5886450"/>
            <a:ext cx="1411288" cy="400050"/>
          </a:xfrm>
          <a:prstGeom prst="rect">
            <a:avLst/>
          </a:prstGeom>
          <a:solidFill>
            <a:srgbClr val="113E6A"/>
          </a:solid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主要创新</a:t>
            </a:r>
          </a:p>
        </p:txBody>
      </p:sp>
      <p:sp>
        <p:nvSpPr>
          <p:cNvPr id="16390" name="Freeform 7"/>
          <p:cNvSpPr>
            <a:spLocks noEditPoints="1"/>
          </p:cNvSpPr>
          <p:nvPr/>
        </p:nvSpPr>
        <p:spPr>
          <a:xfrm>
            <a:off x="1316038" y="1412875"/>
            <a:ext cx="987425" cy="14366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rgbClr val="006BBC"/>
          </a:solidFill>
          <a:ln w="9525">
            <a:noFill/>
          </a:ln>
        </p:spPr>
        <p:txBody>
          <a:bodyPr/>
          <a:lstStyle/>
          <a:p>
            <a:endParaRPr lang="zh-CN" altLang="en-US"/>
          </a:p>
        </p:txBody>
      </p:sp>
      <p:sp>
        <p:nvSpPr>
          <p:cNvPr id="16391" name="TextBox 6"/>
          <p:cNvSpPr txBox="1"/>
          <p:nvPr/>
        </p:nvSpPr>
        <p:spPr>
          <a:xfrm>
            <a:off x="1104900" y="2957513"/>
            <a:ext cx="1411288" cy="400050"/>
          </a:xfrm>
          <a:prstGeom prst="rect">
            <a:avLst/>
          </a:prstGeom>
          <a:solidFill>
            <a:srgbClr val="113E6A"/>
          </a:solid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研究贡献</a:t>
            </a:r>
          </a:p>
        </p:txBody>
      </p:sp>
      <p:sp>
        <p:nvSpPr>
          <p:cNvPr id="16392" name="椭圆 7"/>
          <p:cNvSpPr>
            <a:spLocks noChangeAspect="1"/>
          </p:cNvSpPr>
          <p:nvPr/>
        </p:nvSpPr>
        <p:spPr>
          <a:xfrm>
            <a:off x="3036888" y="1111250"/>
            <a:ext cx="417512" cy="417513"/>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393" name="椭圆 8"/>
          <p:cNvSpPr>
            <a:spLocks noChangeAspect="1"/>
          </p:cNvSpPr>
          <p:nvPr/>
        </p:nvSpPr>
        <p:spPr>
          <a:xfrm>
            <a:off x="3036888" y="1738313"/>
            <a:ext cx="417512" cy="417512"/>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394" name="椭圆 9"/>
          <p:cNvSpPr>
            <a:spLocks noChangeAspect="1"/>
          </p:cNvSpPr>
          <p:nvPr/>
        </p:nvSpPr>
        <p:spPr>
          <a:xfrm>
            <a:off x="3036888" y="2420938"/>
            <a:ext cx="417512" cy="417512"/>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3</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395" name="TextBox 10"/>
          <p:cNvSpPr txBox="1"/>
          <p:nvPr/>
        </p:nvSpPr>
        <p:spPr>
          <a:xfrm>
            <a:off x="3419475" y="1033463"/>
            <a:ext cx="7294563" cy="458787"/>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开创了国内某某领域的研究空白，积累了一定的经验</a:t>
            </a:r>
          </a:p>
        </p:txBody>
      </p:sp>
      <p:sp>
        <p:nvSpPr>
          <p:cNvPr id="16396" name="TextBox 11"/>
          <p:cNvSpPr txBox="1"/>
          <p:nvPr/>
        </p:nvSpPr>
        <p:spPr>
          <a:xfrm>
            <a:off x="3419475" y="1701800"/>
            <a:ext cx="7294563" cy="460375"/>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发表论文</a:t>
            </a:r>
            <a:r>
              <a:rPr lang="en-US" altLang="zh-CN" dirty="0">
                <a:solidFill>
                  <a:schemeClr val="accent1"/>
                </a:solidFill>
                <a:latin typeface="微软雅黑" panose="020B0503020204020204" pitchFamily="34" charset="-122"/>
                <a:ea typeface="微软雅黑" panose="020B0503020204020204" pitchFamily="34" charset="-122"/>
              </a:rPr>
              <a:t>N</a:t>
            </a:r>
            <a:r>
              <a:rPr lang="zh-CN" altLang="en-US" dirty="0">
                <a:solidFill>
                  <a:schemeClr val="accent1"/>
                </a:solidFill>
                <a:latin typeface="微软雅黑" panose="020B0503020204020204" pitchFamily="34" charset="-122"/>
                <a:ea typeface="微软雅黑" panose="020B0503020204020204" pitchFamily="34" charset="-122"/>
              </a:rPr>
              <a:t>篇，其中有一篇被引用</a:t>
            </a:r>
            <a:r>
              <a:rPr lang="en-US" altLang="zh-CN" dirty="0">
                <a:solidFill>
                  <a:schemeClr val="accent1"/>
                </a:solidFill>
                <a:latin typeface="微软雅黑" panose="020B0503020204020204" pitchFamily="34" charset="-122"/>
                <a:ea typeface="微软雅黑" panose="020B0503020204020204" pitchFamily="34" charset="-122"/>
              </a:rPr>
              <a:t>N</a:t>
            </a:r>
            <a:r>
              <a:rPr lang="zh-CN" altLang="en-US" dirty="0">
                <a:solidFill>
                  <a:schemeClr val="accent1"/>
                </a:solidFill>
                <a:latin typeface="微软雅黑" panose="020B0503020204020204" pitchFamily="34" charset="-122"/>
                <a:ea typeface="微软雅黑" panose="020B0503020204020204" pitchFamily="34" charset="-122"/>
              </a:rPr>
              <a:t>次；</a:t>
            </a:r>
          </a:p>
        </p:txBody>
      </p:sp>
      <p:sp>
        <p:nvSpPr>
          <p:cNvPr id="16397" name="TextBox 13"/>
          <p:cNvSpPr txBox="1"/>
          <p:nvPr/>
        </p:nvSpPr>
        <p:spPr>
          <a:xfrm>
            <a:off x="3419475" y="2351088"/>
            <a:ext cx="7294563" cy="458787"/>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请输入您的文字请输入您的文字请输入您的文字</a:t>
            </a:r>
          </a:p>
        </p:txBody>
      </p:sp>
      <p:sp>
        <p:nvSpPr>
          <p:cNvPr id="16398" name="椭圆 14"/>
          <p:cNvSpPr>
            <a:spLocks noChangeAspect="1"/>
          </p:cNvSpPr>
          <p:nvPr/>
        </p:nvSpPr>
        <p:spPr>
          <a:xfrm>
            <a:off x="3036888" y="3049588"/>
            <a:ext cx="417512" cy="419100"/>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4</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399" name="TextBox 15"/>
          <p:cNvSpPr txBox="1"/>
          <p:nvPr/>
        </p:nvSpPr>
        <p:spPr>
          <a:xfrm>
            <a:off x="3419475" y="2981325"/>
            <a:ext cx="7294563" cy="458788"/>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a:t>
            </a:r>
          </a:p>
        </p:txBody>
      </p:sp>
      <p:sp>
        <p:nvSpPr>
          <p:cNvPr id="16400" name="椭圆 16"/>
          <p:cNvSpPr>
            <a:spLocks noChangeAspect="1"/>
          </p:cNvSpPr>
          <p:nvPr/>
        </p:nvSpPr>
        <p:spPr>
          <a:xfrm>
            <a:off x="3036888" y="4400550"/>
            <a:ext cx="417512" cy="417513"/>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401" name="椭圆 17"/>
          <p:cNvSpPr>
            <a:spLocks noChangeAspect="1"/>
          </p:cNvSpPr>
          <p:nvPr/>
        </p:nvSpPr>
        <p:spPr>
          <a:xfrm>
            <a:off x="3036888" y="5535613"/>
            <a:ext cx="417512" cy="417512"/>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402" name="TextBox 18"/>
          <p:cNvSpPr txBox="1"/>
          <p:nvPr/>
        </p:nvSpPr>
        <p:spPr>
          <a:xfrm>
            <a:off x="3419475" y="4224338"/>
            <a:ext cx="7294563" cy="874712"/>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在借鉴国外经验的基础上，结合国情首创了某某研究方法，使成果转化更具中国特色，更具有可操作性；</a:t>
            </a:r>
          </a:p>
        </p:txBody>
      </p:sp>
      <p:sp>
        <p:nvSpPr>
          <p:cNvPr id="16403" name="TextBox 19"/>
          <p:cNvSpPr txBox="1"/>
          <p:nvPr/>
        </p:nvSpPr>
        <p:spPr>
          <a:xfrm>
            <a:off x="3419475" y="5424488"/>
            <a:ext cx="7294563" cy="874712"/>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请在这里输入您的主要创意内容请在这里输入您的主要创意内容请在这里输入您的主要创意内容</a:t>
            </a:r>
          </a:p>
        </p:txBody>
      </p:sp>
      <p:cxnSp>
        <p:nvCxnSpPr>
          <p:cNvPr id="16404" name="直接连接符 20"/>
          <p:cNvCxnSpPr/>
          <p:nvPr/>
        </p:nvCxnSpPr>
        <p:spPr>
          <a:xfrm>
            <a:off x="2768600" y="1033463"/>
            <a:ext cx="0" cy="2611437"/>
          </a:xfrm>
          <a:prstGeom prst="line">
            <a:avLst/>
          </a:prstGeom>
          <a:ln w="9525" cap="flat" cmpd="sng">
            <a:solidFill>
              <a:schemeClr val="accent1"/>
            </a:solidFill>
            <a:prstDash val="solid"/>
            <a:round/>
            <a:headEnd type="none" w="med" len="med"/>
            <a:tailEnd type="none" w="med" len="med"/>
          </a:ln>
        </p:spPr>
      </p:cxnSp>
      <p:cxnSp>
        <p:nvCxnSpPr>
          <p:cNvPr id="16405" name="直接连接符 21"/>
          <p:cNvCxnSpPr/>
          <p:nvPr/>
        </p:nvCxnSpPr>
        <p:spPr>
          <a:xfrm>
            <a:off x="2768600" y="3978275"/>
            <a:ext cx="0" cy="2474913"/>
          </a:xfrm>
          <a:prstGeom prst="line">
            <a:avLst/>
          </a:prstGeom>
          <a:ln w="9525" cap="flat" cmpd="sng">
            <a:solidFill>
              <a:schemeClr val="accent1"/>
            </a:solidFill>
            <a:prstDash val="solid"/>
            <a:round/>
            <a:headEnd type="none" w="med" len="med"/>
            <a:tailEnd type="none" w="med" len="med"/>
          </a:ln>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p:stCondLst>
                              <p:cond delay="1100"/>
                            </p:stCondLst>
                            <p:childTnLst>
                              <p:par>
                                <p:cTn id="20" presetID="52" presetClass="entr" presetSubtype="0" fill="hold" nodeType="afterEffect">
                                  <p:stCondLst>
                                    <p:cond delay="0"/>
                                  </p:stCondLst>
                                  <p:childTnLst>
                                    <p:set>
                                      <p:cBhvr>
                                        <p:cTn id="21" dur="1" fill="hold">
                                          <p:stCondLst>
                                            <p:cond delay="0"/>
                                          </p:stCondLst>
                                        </p:cTn>
                                        <p:tgtEl>
                                          <p:spTgt spid="16390"/>
                                        </p:tgtEl>
                                        <p:attrNameLst>
                                          <p:attrName>style.visibility</p:attrName>
                                        </p:attrNameLst>
                                      </p:cBhvr>
                                      <p:to>
                                        <p:strVal val="visible"/>
                                      </p:to>
                                    </p:set>
                                    <p:animScale>
                                      <p:cBhvr>
                                        <p:cTn id="22" dur="1000" decel="50000" fill="hold">
                                          <p:stCondLst>
                                            <p:cond delay="0"/>
                                          </p:stCondLst>
                                        </p:cTn>
                                        <p:tgtEl>
                                          <p:spTgt spid="1639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6390"/>
                                        </p:tgtEl>
                                        <p:attrNameLst>
                                          <p:attrName>ppt_x</p:attrName>
                                          <p:attrName>ppt_y</p:attrName>
                                        </p:attrNameLst>
                                      </p:cBhvr>
                                    </p:animMotion>
                                    <p:animEffect transition="in" filter="fade">
                                      <p:cBhvr>
                                        <p:cTn id="24" dur="1000"/>
                                        <p:tgtEl>
                                          <p:spTgt spid="16390"/>
                                        </p:tgtEl>
                                      </p:cBhvr>
                                    </p:animEffect>
                                  </p:childTnLst>
                                </p:cTn>
                              </p:par>
                            </p:childTnLst>
                          </p:cTn>
                        </p:par>
                        <p:par>
                          <p:cTn id="25" fill="hold">
                            <p:stCondLst>
                              <p:cond delay="2100"/>
                            </p:stCondLst>
                            <p:childTnLst>
                              <p:par>
                                <p:cTn id="26" presetID="31" presetClass="entr" presetSubtype="0" fill="hold" grpId="0" nodeType="after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p:cTn id="28" dur="400" fill="hold"/>
                                        <p:tgtEl>
                                          <p:spTgt spid="16391"/>
                                        </p:tgtEl>
                                        <p:attrNameLst>
                                          <p:attrName>ppt_w</p:attrName>
                                        </p:attrNameLst>
                                      </p:cBhvr>
                                      <p:tavLst>
                                        <p:tav tm="0">
                                          <p:val>
                                            <p:fltVal val="0"/>
                                          </p:val>
                                        </p:tav>
                                        <p:tav tm="100000">
                                          <p:val>
                                            <p:strVal val="#ppt_w"/>
                                          </p:val>
                                        </p:tav>
                                      </p:tavLst>
                                    </p:anim>
                                    <p:anim calcmode="lin" valueType="num">
                                      <p:cBhvr>
                                        <p:cTn id="29" dur="400" fill="hold"/>
                                        <p:tgtEl>
                                          <p:spTgt spid="16391"/>
                                        </p:tgtEl>
                                        <p:attrNameLst>
                                          <p:attrName>ppt_h</p:attrName>
                                        </p:attrNameLst>
                                      </p:cBhvr>
                                      <p:tavLst>
                                        <p:tav tm="0">
                                          <p:val>
                                            <p:fltVal val="0"/>
                                          </p:val>
                                        </p:tav>
                                        <p:tav tm="100000">
                                          <p:val>
                                            <p:strVal val="#ppt_h"/>
                                          </p:val>
                                        </p:tav>
                                      </p:tavLst>
                                    </p:anim>
                                    <p:anim calcmode="lin" valueType="num">
                                      <p:cBhvr>
                                        <p:cTn id="30" dur="400" fill="hold"/>
                                        <p:tgtEl>
                                          <p:spTgt spid="16391"/>
                                        </p:tgtEl>
                                        <p:attrNameLst>
                                          <p:attrName>style.rotation</p:attrName>
                                        </p:attrNameLst>
                                      </p:cBhvr>
                                      <p:tavLst>
                                        <p:tav tm="0">
                                          <p:val>
                                            <p:fltVal val="90"/>
                                          </p:val>
                                        </p:tav>
                                        <p:tav tm="100000">
                                          <p:val>
                                            <p:fltVal val="0"/>
                                          </p:val>
                                        </p:tav>
                                      </p:tavLst>
                                    </p:anim>
                                    <p:animEffect transition="in" filter="fade">
                                      <p:cBhvr>
                                        <p:cTn id="31" dur="400"/>
                                        <p:tgtEl>
                                          <p:spTgt spid="16391"/>
                                        </p:tgtEl>
                                      </p:cBhvr>
                                    </p:animEffect>
                                  </p:childTnLst>
                                </p:cTn>
                              </p:par>
                            </p:childTnLst>
                          </p:cTn>
                        </p:par>
                        <p:par>
                          <p:cTn id="32" fill="hold">
                            <p:stCondLst>
                              <p:cond delay="2600"/>
                            </p:stCondLst>
                            <p:childTnLst>
                              <p:par>
                                <p:cTn id="33" presetID="16" presetClass="entr" presetSubtype="42" fill="hold" nodeType="afterEffect">
                                  <p:stCondLst>
                                    <p:cond delay="0"/>
                                  </p:stCondLst>
                                  <p:childTnLst>
                                    <p:set>
                                      <p:cBhvr>
                                        <p:cTn id="34" dur="1" fill="hold">
                                          <p:stCondLst>
                                            <p:cond delay="0"/>
                                          </p:stCondLst>
                                        </p:cTn>
                                        <p:tgtEl>
                                          <p:spTgt spid="16404"/>
                                        </p:tgtEl>
                                        <p:attrNameLst>
                                          <p:attrName>style.visibility</p:attrName>
                                        </p:attrNameLst>
                                      </p:cBhvr>
                                      <p:to>
                                        <p:strVal val="visible"/>
                                      </p:to>
                                    </p:set>
                                    <p:animEffect transition="in" filter="barn(outHorizontal)">
                                      <p:cBhvr>
                                        <p:cTn id="35" dur="600"/>
                                        <p:tgtEl>
                                          <p:spTgt spid="16404"/>
                                        </p:tgtEl>
                                      </p:cBhvr>
                                    </p:animEffect>
                                  </p:childTnLst>
                                </p:cTn>
                              </p:par>
                            </p:childTnLst>
                          </p:cTn>
                        </p:par>
                        <p:par>
                          <p:cTn id="36" fill="hold">
                            <p:stCondLst>
                              <p:cond delay="3600"/>
                            </p:stCondLst>
                            <p:childTnLst>
                              <p:par>
                                <p:cTn id="37" presetID="2" presetClass="entr" presetSubtype="6" fill="hold" grpId="0" nodeType="afterEffect">
                                  <p:stCondLst>
                                    <p:cond delay="0"/>
                                  </p:stCondLst>
                                  <p:childTnLst>
                                    <p:set>
                                      <p:cBhvr>
                                        <p:cTn id="38" dur="1" fill="hold">
                                          <p:stCondLst>
                                            <p:cond delay="0"/>
                                          </p:stCondLst>
                                        </p:cTn>
                                        <p:tgtEl>
                                          <p:spTgt spid="16392"/>
                                        </p:tgtEl>
                                        <p:attrNameLst>
                                          <p:attrName>style.visibility</p:attrName>
                                        </p:attrNameLst>
                                      </p:cBhvr>
                                      <p:to>
                                        <p:strVal val="visible"/>
                                      </p:to>
                                    </p:set>
                                    <p:anim calcmode="lin" valueType="num">
                                      <p:cBhvr additive="base">
                                        <p:cTn id="39" dur="500" fill="hold"/>
                                        <p:tgtEl>
                                          <p:spTgt spid="16392"/>
                                        </p:tgtEl>
                                        <p:attrNameLst>
                                          <p:attrName>ppt_x</p:attrName>
                                        </p:attrNameLst>
                                      </p:cBhvr>
                                      <p:tavLst>
                                        <p:tav tm="0">
                                          <p:val>
                                            <p:strVal val="1+#ppt_w/2"/>
                                          </p:val>
                                        </p:tav>
                                        <p:tav tm="100000">
                                          <p:val>
                                            <p:strVal val="#ppt_x"/>
                                          </p:val>
                                        </p:tav>
                                      </p:tavLst>
                                    </p:anim>
                                    <p:anim calcmode="lin" valueType="num">
                                      <p:cBhvr additive="base">
                                        <p:cTn id="40" dur="500" fill="hold"/>
                                        <p:tgtEl>
                                          <p:spTgt spid="16392"/>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100"/>
                                  </p:stCondLst>
                                  <p:childTnLst>
                                    <p:set>
                                      <p:cBhvr>
                                        <p:cTn id="42" dur="1" fill="hold">
                                          <p:stCondLst>
                                            <p:cond delay="0"/>
                                          </p:stCondLst>
                                        </p:cTn>
                                        <p:tgtEl>
                                          <p:spTgt spid="16393"/>
                                        </p:tgtEl>
                                        <p:attrNameLst>
                                          <p:attrName>style.visibility</p:attrName>
                                        </p:attrNameLst>
                                      </p:cBhvr>
                                      <p:to>
                                        <p:strVal val="visible"/>
                                      </p:to>
                                    </p:set>
                                    <p:anim calcmode="lin" valueType="num">
                                      <p:cBhvr additive="base">
                                        <p:cTn id="43" dur="500" fill="hold"/>
                                        <p:tgtEl>
                                          <p:spTgt spid="16393"/>
                                        </p:tgtEl>
                                        <p:attrNameLst>
                                          <p:attrName>ppt_x</p:attrName>
                                        </p:attrNameLst>
                                      </p:cBhvr>
                                      <p:tavLst>
                                        <p:tav tm="0">
                                          <p:val>
                                            <p:strVal val="1+#ppt_w/2"/>
                                          </p:val>
                                        </p:tav>
                                        <p:tav tm="100000">
                                          <p:val>
                                            <p:strVal val="#ppt_x"/>
                                          </p:val>
                                        </p:tav>
                                      </p:tavLst>
                                    </p:anim>
                                    <p:anim calcmode="lin" valueType="num">
                                      <p:cBhvr additive="base">
                                        <p:cTn id="44" dur="500" fill="hold"/>
                                        <p:tgtEl>
                                          <p:spTgt spid="1639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200"/>
                                  </p:stCondLst>
                                  <p:childTnLst>
                                    <p:set>
                                      <p:cBhvr>
                                        <p:cTn id="46" dur="1" fill="hold">
                                          <p:stCondLst>
                                            <p:cond delay="0"/>
                                          </p:stCondLst>
                                        </p:cTn>
                                        <p:tgtEl>
                                          <p:spTgt spid="16394"/>
                                        </p:tgtEl>
                                        <p:attrNameLst>
                                          <p:attrName>style.visibility</p:attrName>
                                        </p:attrNameLst>
                                      </p:cBhvr>
                                      <p:to>
                                        <p:strVal val="visible"/>
                                      </p:to>
                                    </p:set>
                                    <p:anim calcmode="lin" valueType="num">
                                      <p:cBhvr additive="base">
                                        <p:cTn id="47" dur="500" fill="hold"/>
                                        <p:tgtEl>
                                          <p:spTgt spid="16394"/>
                                        </p:tgtEl>
                                        <p:attrNameLst>
                                          <p:attrName>ppt_x</p:attrName>
                                        </p:attrNameLst>
                                      </p:cBhvr>
                                      <p:tavLst>
                                        <p:tav tm="0">
                                          <p:val>
                                            <p:strVal val="1+#ppt_w/2"/>
                                          </p:val>
                                        </p:tav>
                                        <p:tav tm="100000">
                                          <p:val>
                                            <p:strVal val="#ppt_x"/>
                                          </p:val>
                                        </p:tav>
                                      </p:tavLst>
                                    </p:anim>
                                    <p:anim calcmode="lin" valueType="num">
                                      <p:cBhvr additive="base">
                                        <p:cTn id="48" dur="500" fill="hold"/>
                                        <p:tgtEl>
                                          <p:spTgt spid="1639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300"/>
                                  </p:stCondLst>
                                  <p:childTnLst>
                                    <p:set>
                                      <p:cBhvr>
                                        <p:cTn id="50" dur="1" fill="hold">
                                          <p:stCondLst>
                                            <p:cond delay="0"/>
                                          </p:stCondLst>
                                        </p:cTn>
                                        <p:tgtEl>
                                          <p:spTgt spid="16398"/>
                                        </p:tgtEl>
                                        <p:attrNameLst>
                                          <p:attrName>style.visibility</p:attrName>
                                        </p:attrNameLst>
                                      </p:cBhvr>
                                      <p:to>
                                        <p:strVal val="visible"/>
                                      </p:to>
                                    </p:set>
                                    <p:anim calcmode="lin" valueType="num">
                                      <p:cBhvr additive="base">
                                        <p:cTn id="51" dur="500" fill="hold"/>
                                        <p:tgtEl>
                                          <p:spTgt spid="16398"/>
                                        </p:tgtEl>
                                        <p:attrNameLst>
                                          <p:attrName>ppt_x</p:attrName>
                                        </p:attrNameLst>
                                      </p:cBhvr>
                                      <p:tavLst>
                                        <p:tav tm="0">
                                          <p:val>
                                            <p:strVal val="1+#ppt_w/2"/>
                                          </p:val>
                                        </p:tav>
                                        <p:tav tm="100000">
                                          <p:val>
                                            <p:strVal val="#ppt_x"/>
                                          </p:val>
                                        </p:tav>
                                      </p:tavLst>
                                    </p:anim>
                                    <p:anim calcmode="lin" valueType="num">
                                      <p:cBhvr additive="base">
                                        <p:cTn id="52" dur="500" fill="hold"/>
                                        <p:tgtEl>
                                          <p:spTgt spid="16398"/>
                                        </p:tgtEl>
                                        <p:attrNameLst>
                                          <p:attrName>ppt_y</p:attrName>
                                        </p:attrNameLst>
                                      </p:cBhvr>
                                      <p:tavLst>
                                        <p:tav tm="0">
                                          <p:val>
                                            <p:strVal val="1+#ppt_h/2"/>
                                          </p:val>
                                        </p:tav>
                                        <p:tav tm="100000">
                                          <p:val>
                                            <p:strVal val="#ppt_y"/>
                                          </p:val>
                                        </p:tav>
                                      </p:tavLst>
                                    </p:anim>
                                  </p:childTnLst>
                                </p:cTn>
                              </p:par>
                            </p:childTnLst>
                          </p:cTn>
                        </p:par>
                        <p:par>
                          <p:cTn id="53" fill="hold">
                            <p:stCondLst>
                              <p:cond delay="4100"/>
                            </p:stCondLst>
                            <p:childTnLst>
                              <p:par>
                                <p:cTn id="54" presetID="22" presetClass="entr" presetSubtype="8" fill="hold" grpId="0" nodeType="afterEffect">
                                  <p:stCondLst>
                                    <p:cond delay="0"/>
                                  </p:stCondLst>
                                  <p:childTnLst>
                                    <p:set>
                                      <p:cBhvr>
                                        <p:cTn id="55" dur="1" fill="hold">
                                          <p:stCondLst>
                                            <p:cond delay="0"/>
                                          </p:stCondLst>
                                        </p:cTn>
                                        <p:tgtEl>
                                          <p:spTgt spid="16395"/>
                                        </p:tgtEl>
                                        <p:attrNameLst>
                                          <p:attrName>style.visibility</p:attrName>
                                        </p:attrNameLst>
                                      </p:cBhvr>
                                      <p:to>
                                        <p:strVal val="visible"/>
                                      </p:to>
                                    </p:set>
                                    <p:animEffect transition="in" filter="wipe(left)">
                                      <p:cBhvr>
                                        <p:cTn id="56" dur="500"/>
                                        <p:tgtEl>
                                          <p:spTgt spid="16395"/>
                                        </p:tgtEl>
                                      </p:cBhvr>
                                    </p:animEffect>
                                  </p:childTnLst>
                                </p:cTn>
                              </p:par>
                              <p:par>
                                <p:cTn id="57" presetID="22" presetClass="entr" presetSubtype="8" fill="hold" grpId="0" nodeType="withEffect">
                                  <p:stCondLst>
                                    <p:cond delay="100"/>
                                  </p:stCondLst>
                                  <p:childTnLst>
                                    <p:set>
                                      <p:cBhvr>
                                        <p:cTn id="58" dur="1" fill="hold">
                                          <p:stCondLst>
                                            <p:cond delay="0"/>
                                          </p:stCondLst>
                                        </p:cTn>
                                        <p:tgtEl>
                                          <p:spTgt spid="16396"/>
                                        </p:tgtEl>
                                        <p:attrNameLst>
                                          <p:attrName>style.visibility</p:attrName>
                                        </p:attrNameLst>
                                      </p:cBhvr>
                                      <p:to>
                                        <p:strVal val="visible"/>
                                      </p:to>
                                    </p:set>
                                    <p:animEffect transition="in" filter="wipe(left)">
                                      <p:cBhvr>
                                        <p:cTn id="59" dur="500"/>
                                        <p:tgtEl>
                                          <p:spTgt spid="16396"/>
                                        </p:tgtEl>
                                      </p:cBhvr>
                                    </p:animEffect>
                                  </p:childTnLst>
                                </p:cTn>
                              </p:par>
                              <p:par>
                                <p:cTn id="60" presetID="22" presetClass="entr" presetSubtype="8" fill="hold" grpId="0" nodeType="withEffect">
                                  <p:stCondLst>
                                    <p:cond delay="200"/>
                                  </p:stCondLst>
                                  <p:childTnLst>
                                    <p:set>
                                      <p:cBhvr>
                                        <p:cTn id="61" dur="1" fill="hold">
                                          <p:stCondLst>
                                            <p:cond delay="0"/>
                                          </p:stCondLst>
                                        </p:cTn>
                                        <p:tgtEl>
                                          <p:spTgt spid="16397"/>
                                        </p:tgtEl>
                                        <p:attrNameLst>
                                          <p:attrName>style.visibility</p:attrName>
                                        </p:attrNameLst>
                                      </p:cBhvr>
                                      <p:to>
                                        <p:strVal val="visible"/>
                                      </p:to>
                                    </p:set>
                                    <p:animEffect transition="in" filter="wipe(left)">
                                      <p:cBhvr>
                                        <p:cTn id="62" dur="500"/>
                                        <p:tgtEl>
                                          <p:spTgt spid="16397"/>
                                        </p:tgtEl>
                                      </p:cBhvr>
                                    </p:animEffect>
                                  </p:childTnLst>
                                </p:cTn>
                              </p:par>
                              <p:par>
                                <p:cTn id="63" presetID="22" presetClass="entr" presetSubtype="8" fill="hold" grpId="0" nodeType="withEffect">
                                  <p:stCondLst>
                                    <p:cond delay="300"/>
                                  </p:stCondLst>
                                  <p:childTnLst>
                                    <p:set>
                                      <p:cBhvr>
                                        <p:cTn id="64" dur="1" fill="hold">
                                          <p:stCondLst>
                                            <p:cond delay="0"/>
                                          </p:stCondLst>
                                        </p:cTn>
                                        <p:tgtEl>
                                          <p:spTgt spid="16399"/>
                                        </p:tgtEl>
                                        <p:attrNameLst>
                                          <p:attrName>style.visibility</p:attrName>
                                        </p:attrNameLst>
                                      </p:cBhvr>
                                      <p:to>
                                        <p:strVal val="visible"/>
                                      </p:to>
                                    </p:set>
                                    <p:animEffect transition="in" filter="wipe(left)">
                                      <p:cBhvr>
                                        <p:cTn id="65" dur="500"/>
                                        <p:tgtEl>
                                          <p:spTgt spid="16399"/>
                                        </p:tgtEl>
                                      </p:cBhvr>
                                    </p:animEffect>
                                  </p:childTnLst>
                                </p:cTn>
                              </p:par>
                            </p:childTnLst>
                          </p:cTn>
                        </p:par>
                        <p:par>
                          <p:cTn id="66" fill="hold">
                            <p:stCondLst>
                              <p:cond delay="4600"/>
                            </p:stCondLst>
                            <p:childTnLst>
                              <p:par>
                                <p:cTn id="67" presetID="52" presetClass="entr" presetSubtype="0" fill="hold" nodeType="afterEffect">
                                  <p:stCondLst>
                                    <p:cond delay="0"/>
                                  </p:stCondLst>
                                  <p:childTnLst>
                                    <p:set>
                                      <p:cBhvr>
                                        <p:cTn id="68" dur="1" fill="hold">
                                          <p:stCondLst>
                                            <p:cond delay="0"/>
                                          </p:stCondLst>
                                        </p:cTn>
                                        <p:tgtEl>
                                          <p:spTgt spid="16388"/>
                                        </p:tgtEl>
                                        <p:attrNameLst>
                                          <p:attrName>style.visibility</p:attrName>
                                        </p:attrNameLst>
                                      </p:cBhvr>
                                      <p:to>
                                        <p:strVal val="visible"/>
                                      </p:to>
                                    </p:set>
                                    <p:animScale>
                                      <p:cBhvr>
                                        <p:cTn id="69"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000" decel="50000" fill="hold">
                                          <p:stCondLst>
                                            <p:cond delay="0"/>
                                          </p:stCondLst>
                                        </p:cTn>
                                        <p:tgtEl>
                                          <p:spTgt spid="16388"/>
                                        </p:tgtEl>
                                        <p:attrNameLst>
                                          <p:attrName>ppt_x</p:attrName>
                                          <p:attrName>ppt_y</p:attrName>
                                        </p:attrNameLst>
                                      </p:cBhvr>
                                    </p:animMotion>
                                    <p:animEffect transition="in" filter="fade">
                                      <p:cBhvr>
                                        <p:cTn id="71" dur="1000"/>
                                        <p:tgtEl>
                                          <p:spTgt spid="16388"/>
                                        </p:tgtEl>
                                      </p:cBhvr>
                                    </p:animEffect>
                                  </p:childTnLst>
                                </p:cTn>
                              </p:par>
                            </p:childTnLst>
                          </p:cTn>
                        </p:par>
                        <p:par>
                          <p:cTn id="72" fill="hold">
                            <p:stCondLst>
                              <p:cond delay="5600"/>
                            </p:stCondLst>
                            <p:childTnLst>
                              <p:par>
                                <p:cTn id="73" presetID="31" presetClass="entr" presetSubtype="0" fill="hold" grpId="0" nodeType="afterEffect">
                                  <p:stCondLst>
                                    <p:cond delay="0"/>
                                  </p:stCondLst>
                                  <p:childTnLst>
                                    <p:set>
                                      <p:cBhvr>
                                        <p:cTn id="74" dur="1" fill="hold">
                                          <p:stCondLst>
                                            <p:cond delay="0"/>
                                          </p:stCondLst>
                                        </p:cTn>
                                        <p:tgtEl>
                                          <p:spTgt spid="16389"/>
                                        </p:tgtEl>
                                        <p:attrNameLst>
                                          <p:attrName>style.visibility</p:attrName>
                                        </p:attrNameLst>
                                      </p:cBhvr>
                                      <p:to>
                                        <p:strVal val="visible"/>
                                      </p:to>
                                    </p:set>
                                    <p:anim calcmode="lin" valueType="num">
                                      <p:cBhvr>
                                        <p:cTn id="75" dur="400" fill="hold"/>
                                        <p:tgtEl>
                                          <p:spTgt spid="16389"/>
                                        </p:tgtEl>
                                        <p:attrNameLst>
                                          <p:attrName>ppt_w</p:attrName>
                                        </p:attrNameLst>
                                      </p:cBhvr>
                                      <p:tavLst>
                                        <p:tav tm="0">
                                          <p:val>
                                            <p:fltVal val="0"/>
                                          </p:val>
                                        </p:tav>
                                        <p:tav tm="100000">
                                          <p:val>
                                            <p:strVal val="#ppt_w"/>
                                          </p:val>
                                        </p:tav>
                                      </p:tavLst>
                                    </p:anim>
                                    <p:anim calcmode="lin" valueType="num">
                                      <p:cBhvr>
                                        <p:cTn id="76" dur="400" fill="hold"/>
                                        <p:tgtEl>
                                          <p:spTgt spid="16389"/>
                                        </p:tgtEl>
                                        <p:attrNameLst>
                                          <p:attrName>ppt_h</p:attrName>
                                        </p:attrNameLst>
                                      </p:cBhvr>
                                      <p:tavLst>
                                        <p:tav tm="0">
                                          <p:val>
                                            <p:fltVal val="0"/>
                                          </p:val>
                                        </p:tav>
                                        <p:tav tm="100000">
                                          <p:val>
                                            <p:strVal val="#ppt_h"/>
                                          </p:val>
                                        </p:tav>
                                      </p:tavLst>
                                    </p:anim>
                                    <p:anim calcmode="lin" valueType="num">
                                      <p:cBhvr>
                                        <p:cTn id="77" dur="400" fill="hold"/>
                                        <p:tgtEl>
                                          <p:spTgt spid="16389"/>
                                        </p:tgtEl>
                                        <p:attrNameLst>
                                          <p:attrName>style.rotation</p:attrName>
                                        </p:attrNameLst>
                                      </p:cBhvr>
                                      <p:tavLst>
                                        <p:tav tm="0">
                                          <p:val>
                                            <p:fltVal val="90"/>
                                          </p:val>
                                        </p:tav>
                                        <p:tav tm="100000">
                                          <p:val>
                                            <p:fltVal val="0"/>
                                          </p:val>
                                        </p:tav>
                                      </p:tavLst>
                                    </p:anim>
                                    <p:animEffect transition="in" filter="fade">
                                      <p:cBhvr>
                                        <p:cTn id="78" dur="400"/>
                                        <p:tgtEl>
                                          <p:spTgt spid="16389"/>
                                        </p:tgtEl>
                                      </p:cBhvr>
                                    </p:animEffect>
                                  </p:childTnLst>
                                </p:cTn>
                              </p:par>
                            </p:childTnLst>
                          </p:cTn>
                        </p:par>
                        <p:par>
                          <p:cTn id="79" fill="hold">
                            <p:stCondLst>
                              <p:cond delay="6100"/>
                            </p:stCondLst>
                            <p:childTnLst>
                              <p:par>
                                <p:cTn id="80" presetID="16" presetClass="entr" presetSubtype="42" fill="hold" nodeType="afterEffect">
                                  <p:stCondLst>
                                    <p:cond delay="0"/>
                                  </p:stCondLst>
                                  <p:childTnLst>
                                    <p:set>
                                      <p:cBhvr>
                                        <p:cTn id="81" dur="1" fill="hold">
                                          <p:stCondLst>
                                            <p:cond delay="0"/>
                                          </p:stCondLst>
                                        </p:cTn>
                                        <p:tgtEl>
                                          <p:spTgt spid="16405"/>
                                        </p:tgtEl>
                                        <p:attrNameLst>
                                          <p:attrName>style.visibility</p:attrName>
                                        </p:attrNameLst>
                                      </p:cBhvr>
                                      <p:to>
                                        <p:strVal val="visible"/>
                                      </p:to>
                                    </p:set>
                                    <p:animEffect transition="in" filter="barn(outHorizontal)">
                                      <p:cBhvr>
                                        <p:cTn id="82" dur="500"/>
                                        <p:tgtEl>
                                          <p:spTgt spid="16405"/>
                                        </p:tgtEl>
                                      </p:cBhvr>
                                    </p:animEffect>
                                  </p:childTnLst>
                                </p:cTn>
                              </p:par>
                            </p:childTnLst>
                          </p:cTn>
                        </p:par>
                        <p:par>
                          <p:cTn id="83" fill="hold">
                            <p:stCondLst>
                              <p:cond delay="6600"/>
                            </p:stCondLst>
                            <p:childTnLst>
                              <p:par>
                                <p:cTn id="84" presetID="2" presetClass="entr" presetSubtype="6" fill="hold" grpId="0" nodeType="afterEffect">
                                  <p:stCondLst>
                                    <p:cond delay="0"/>
                                  </p:stCondLst>
                                  <p:childTnLst>
                                    <p:set>
                                      <p:cBhvr>
                                        <p:cTn id="85" dur="1" fill="hold">
                                          <p:stCondLst>
                                            <p:cond delay="0"/>
                                          </p:stCondLst>
                                        </p:cTn>
                                        <p:tgtEl>
                                          <p:spTgt spid="16400"/>
                                        </p:tgtEl>
                                        <p:attrNameLst>
                                          <p:attrName>style.visibility</p:attrName>
                                        </p:attrNameLst>
                                      </p:cBhvr>
                                      <p:to>
                                        <p:strVal val="visible"/>
                                      </p:to>
                                    </p:set>
                                    <p:anim calcmode="lin" valueType="num">
                                      <p:cBhvr additive="base">
                                        <p:cTn id="86" dur="500" fill="hold"/>
                                        <p:tgtEl>
                                          <p:spTgt spid="16400"/>
                                        </p:tgtEl>
                                        <p:attrNameLst>
                                          <p:attrName>ppt_x</p:attrName>
                                        </p:attrNameLst>
                                      </p:cBhvr>
                                      <p:tavLst>
                                        <p:tav tm="0">
                                          <p:val>
                                            <p:strVal val="1+#ppt_w/2"/>
                                          </p:val>
                                        </p:tav>
                                        <p:tav tm="100000">
                                          <p:val>
                                            <p:strVal val="#ppt_x"/>
                                          </p:val>
                                        </p:tav>
                                      </p:tavLst>
                                    </p:anim>
                                    <p:anim calcmode="lin" valueType="num">
                                      <p:cBhvr additive="base">
                                        <p:cTn id="87" dur="500" fill="hold"/>
                                        <p:tgtEl>
                                          <p:spTgt spid="16400"/>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100"/>
                                  </p:stCondLst>
                                  <p:childTnLst>
                                    <p:set>
                                      <p:cBhvr>
                                        <p:cTn id="89" dur="1" fill="hold">
                                          <p:stCondLst>
                                            <p:cond delay="0"/>
                                          </p:stCondLst>
                                        </p:cTn>
                                        <p:tgtEl>
                                          <p:spTgt spid="16401"/>
                                        </p:tgtEl>
                                        <p:attrNameLst>
                                          <p:attrName>style.visibility</p:attrName>
                                        </p:attrNameLst>
                                      </p:cBhvr>
                                      <p:to>
                                        <p:strVal val="visible"/>
                                      </p:to>
                                    </p:set>
                                    <p:anim calcmode="lin" valueType="num">
                                      <p:cBhvr additive="base">
                                        <p:cTn id="90" dur="500" fill="hold"/>
                                        <p:tgtEl>
                                          <p:spTgt spid="16401"/>
                                        </p:tgtEl>
                                        <p:attrNameLst>
                                          <p:attrName>ppt_x</p:attrName>
                                        </p:attrNameLst>
                                      </p:cBhvr>
                                      <p:tavLst>
                                        <p:tav tm="0">
                                          <p:val>
                                            <p:strVal val="1+#ppt_w/2"/>
                                          </p:val>
                                        </p:tav>
                                        <p:tav tm="100000">
                                          <p:val>
                                            <p:strVal val="#ppt_x"/>
                                          </p:val>
                                        </p:tav>
                                      </p:tavLst>
                                    </p:anim>
                                    <p:anim calcmode="lin" valueType="num">
                                      <p:cBhvr additive="base">
                                        <p:cTn id="91" dur="500" fill="hold"/>
                                        <p:tgtEl>
                                          <p:spTgt spid="16401"/>
                                        </p:tgtEl>
                                        <p:attrNameLst>
                                          <p:attrName>ppt_y</p:attrName>
                                        </p:attrNameLst>
                                      </p:cBhvr>
                                      <p:tavLst>
                                        <p:tav tm="0">
                                          <p:val>
                                            <p:strVal val="1+#ppt_h/2"/>
                                          </p:val>
                                        </p:tav>
                                        <p:tav tm="100000">
                                          <p:val>
                                            <p:strVal val="#ppt_y"/>
                                          </p:val>
                                        </p:tav>
                                      </p:tavLst>
                                    </p:anim>
                                  </p:childTnLst>
                                </p:cTn>
                              </p:par>
                            </p:childTnLst>
                          </p:cTn>
                        </p:par>
                        <p:par>
                          <p:cTn id="92" fill="hold">
                            <p:stCondLst>
                              <p:cond delay="7100"/>
                            </p:stCondLst>
                            <p:childTnLst>
                              <p:par>
                                <p:cTn id="93" presetID="22" presetClass="entr" presetSubtype="8" fill="hold" grpId="0" nodeType="afterEffect">
                                  <p:stCondLst>
                                    <p:cond delay="0"/>
                                  </p:stCondLst>
                                  <p:childTnLst>
                                    <p:set>
                                      <p:cBhvr>
                                        <p:cTn id="94" dur="1" fill="hold">
                                          <p:stCondLst>
                                            <p:cond delay="0"/>
                                          </p:stCondLst>
                                        </p:cTn>
                                        <p:tgtEl>
                                          <p:spTgt spid="16402"/>
                                        </p:tgtEl>
                                        <p:attrNameLst>
                                          <p:attrName>style.visibility</p:attrName>
                                        </p:attrNameLst>
                                      </p:cBhvr>
                                      <p:to>
                                        <p:strVal val="visible"/>
                                      </p:to>
                                    </p:set>
                                    <p:animEffect transition="in" filter="wipe(left)">
                                      <p:cBhvr>
                                        <p:cTn id="95" dur="500"/>
                                        <p:tgtEl>
                                          <p:spTgt spid="16402"/>
                                        </p:tgtEl>
                                      </p:cBhvr>
                                    </p:animEffect>
                                  </p:childTnLst>
                                </p:cTn>
                              </p:par>
                              <p:par>
                                <p:cTn id="96" presetID="22" presetClass="entr" presetSubtype="8" fill="hold" grpId="0" nodeType="withEffect">
                                  <p:stCondLst>
                                    <p:cond delay="100"/>
                                  </p:stCondLst>
                                  <p:childTnLst>
                                    <p:set>
                                      <p:cBhvr>
                                        <p:cTn id="97" dur="1" fill="hold">
                                          <p:stCondLst>
                                            <p:cond delay="0"/>
                                          </p:stCondLst>
                                        </p:cTn>
                                        <p:tgtEl>
                                          <p:spTgt spid="16403"/>
                                        </p:tgtEl>
                                        <p:attrNameLst>
                                          <p:attrName>style.visibility</p:attrName>
                                        </p:attrNameLst>
                                      </p:cBhvr>
                                      <p:to>
                                        <p:strVal val="visible"/>
                                      </p:to>
                                    </p:set>
                                    <p:animEffect transition="in" filter="wipe(left)">
                                      <p:cBhvr>
                                        <p:cTn id="9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9" grpId="0" animBg="1"/>
      <p:bldP spid="16391" grpId="0" animBg="1"/>
      <p:bldP spid="16392" grpId="0" animBg="1"/>
      <p:bldP spid="16393" grpId="0" animBg="1"/>
      <p:bldP spid="16394" grpId="0" animBg="1"/>
      <p:bldP spid="16395" grpId="0"/>
      <p:bldP spid="16396" grpId="0"/>
      <p:bldP spid="16397" grpId="0"/>
      <p:bldP spid="16398" grpId="0" animBg="1"/>
      <p:bldP spid="16399" grpId="0"/>
      <p:bldP spid="16400" grpId="0" animBg="1"/>
      <p:bldP spid="16401" grpId="0" animBg="1"/>
      <p:bldP spid="16402" grpId="0"/>
      <p:bldP spid="1640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741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1741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7412" name="TextBox 77"/>
          <p:cNvSpPr txBox="1"/>
          <p:nvPr/>
        </p:nvSpPr>
        <p:spPr>
          <a:xfrm>
            <a:off x="4602163" y="2852738"/>
            <a:ext cx="3168650" cy="1446212"/>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研究思路与方法</a:t>
            </a:r>
          </a:p>
        </p:txBody>
      </p:sp>
      <p:sp>
        <p:nvSpPr>
          <p:cNvPr id="1741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2</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17414" name="Oval 39"/>
          <p:cNvSpPr>
            <a:spLocks noChangeAspect="1"/>
          </p:cNvSpPr>
          <p:nvPr/>
        </p:nvSpPr>
        <p:spPr>
          <a:xfrm>
            <a:off x="3252788" y="5622925"/>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5" name="Oval 40"/>
          <p:cNvSpPr>
            <a:spLocks noChangeAspect="1"/>
          </p:cNvSpPr>
          <p:nvPr/>
        </p:nvSpPr>
        <p:spPr>
          <a:xfrm>
            <a:off x="3252788" y="605948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6" name="Oval 42"/>
          <p:cNvSpPr>
            <a:spLocks noChangeAspect="1"/>
          </p:cNvSpPr>
          <p:nvPr/>
        </p:nvSpPr>
        <p:spPr>
          <a:xfrm>
            <a:off x="7029450" y="5622925"/>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7" name="TextBox 83"/>
          <p:cNvSpPr txBox="1"/>
          <p:nvPr/>
        </p:nvSpPr>
        <p:spPr>
          <a:xfrm>
            <a:off x="3402013" y="5472113"/>
            <a:ext cx="2859087" cy="461962"/>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理论依据</a:t>
            </a:r>
          </a:p>
        </p:txBody>
      </p:sp>
      <p:sp>
        <p:nvSpPr>
          <p:cNvPr id="17418" name="TextBox 84"/>
          <p:cNvSpPr txBox="1"/>
          <p:nvPr/>
        </p:nvSpPr>
        <p:spPr>
          <a:xfrm>
            <a:off x="3402013" y="5908675"/>
            <a:ext cx="2859087" cy="461963"/>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研究思路</a:t>
            </a:r>
          </a:p>
        </p:txBody>
      </p:sp>
      <p:sp>
        <p:nvSpPr>
          <p:cNvPr id="17419" name="Oval 42"/>
          <p:cNvSpPr>
            <a:spLocks noChangeAspect="1"/>
          </p:cNvSpPr>
          <p:nvPr/>
        </p:nvSpPr>
        <p:spPr>
          <a:xfrm>
            <a:off x="7029450" y="6059488"/>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20" name="TextBox 88"/>
          <p:cNvSpPr txBox="1"/>
          <p:nvPr/>
        </p:nvSpPr>
        <p:spPr>
          <a:xfrm>
            <a:off x="7178675" y="5472113"/>
            <a:ext cx="2665413" cy="461962"/>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某某可行性方案</a:t>
            </a:r>
          </a:p>
        </p:txBody>
      </p:sp>
      <p:sp>
        <p:nvSpPr>
          <p:cNvPr id="17421" name="TextBox 90"/>
          <p:cNvSpPr txBox="1"/>
          <p:nvPr/>
        </p:nvSpPr>
        <p:spPr>
          <a:xfrm>
            <a:off x="7178675" y="5908675"/>
            <a:ext cx="2665413" cy="461963"/>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可行性说明</a:t>
            </a:r>
          </a:p>
        </p:txBody>
      </p:sp>
      <p:sp>
        <p:nvSpPr>
          <p:cNvPr id="17422" name="Freeform 13"/>
          <p:cNvSpPr>
            <a:spLocks noEditPoints="1"/>
          </p:cNvSpPr>
          <p:nvPr/>
        </p:nvSpPr>
        <p:spPr>
          <a:xfrm>
            <a:off x="5441950" y="830263"/>
            <a:ext cx="1489075" cy="13985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113E6A"/>
          </a:solidFill>
          <a:ln w="9525">
            <a:noFill/>
          </a:ln>
        </p:spPr>
        <p:txBody>
          <a:bodyPr/>
          <a:lstStyle/>
          <a:p>
            <a:endParaRPr lang="zh-CN" altLang="en-US"/>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fill="hold"/>
                                        <p:tgtEl>
                                          <p:spTgt spid="17419"/>
                                        </p:tgtEl>
                                        <p:attrNameLst>
                                          <p:attrName>ppt_x</p:attrName>
                                        </p:attrNameLst>
                                      </p:cBhvr>
                                      <p:tavLst>
                                        <p:tav tm="0">
                                          <p:val>
                                            <p:strVal val="0-#ppt_w/2"/>
                                          </p:val>
                                        </p:tav>
                                        <p:tav tm="100000">
                                          <p:val>
                                            <p:strVal val="#ppt_x"/>
                                          </p:val>
                                        </p:tav>
                                      </p:tavLst>
                                    </p:anim>
                                    <p:anim calcmode="lin" valueType="num">
                                      <p:cBhvr additive="base">
                                        <p:cTn id="42" dur="500" fill="hold"/>
                                        <p:tgtEl>
                                          <p:spTgt spid="1741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7417"/>
                                        </p:tgtEl>
                                        <p:attrNameLst>
                                          <p:attrName>style.visibility</p:attrName>
                                        </p:attrNameLst>
                                      </p:cBhvr>
                                      <p:to>
                                        <p:strVal val="visible"/>
                                      </p:to>
                                    </p:set>
                                    <p:animEffect transition="in" filter="wipe(left)">
                                      <p:cBhvr>
                                        <p:cTn id="46" dur="500"/>
                                        <p:tgtEl>
                                          <p:spTgt spid="17417"/>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7418"/>
                                        </p:tgtEl>
                                        <p:attrNameLst>
                                          <p:attrName>style.visibility</p:attrName>
                                        </p:attrNameLst>
                                      </p:cBhvr>
                                      <p:to>
                                        <p:strVal val="visible"/>
                                      </p:to>
                                    </p:set>
                                    <p:animEffect transition="in" filter="wipe(left)">
                                      <p:cBhvr>
                                        <p:cTn id="49" dur="500"/>
                                        <p:tgtEl>
                                          <p:spTgt spid="1741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7420"/>
                                        </p:tgtEl>
                                        <p:attrNameLst>
                                          <p:attrName>style.visibility</p:attrName>
                                        </p:attrNameLst>
                                      </p:cBhvr>
                                      <p:to>
                                        <p:strVal val="visible"/>
                                      </p:to>
                                    </p:set>
                                    <p:animEffect transition="in" filter="wipe(left)">
                                      <p:cBhvr>
                                        <p:cTn id="52" dur="500"/>
                                        <p:tgtEl>
                                          <p:spTgt spid="17420"/>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17421"/>
                                        </p:tgtEl>
                                        <p:attrNameLst>
                                          <p:attrName>style.visibility</p:attrName>
                                        </p:attrNameLst>
                                      </p:cBhvr>
                                      <p:to>
                                        <p:strVal val="visible"/>
                                      </p:to>
                                    </p:set>
                                    <p:animEffect transition="in" filter="wipe(left)">
                                      <p:cBhvr>
                                        <p:cTn id="5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2" grpId="0"/>
      <p:bldP spid="17413" grpId="0"/>
      <p:bldP spid="17414" grpId="0" animBg="1"/>
      <p:bldP spid="17415" grpId="0" animBg="1"/>
      <p:bldP spid="17416" grpId="0" animBg="1"/>
      <p:bldP spid="17417" grpId="0"/>
      <p:bldP spid="17418" grpId="0"/>
      <p:bldP spid="17419" grpId="0" animBg="1"/>
      <p:bldP spid="17420" grpId="0"/>
      <p:bldP spid="17421" grpId="0"/>
    </p:bldLst>
  </p:timing>
</p:sld>
</file>

<file path=ppt/theme/theme1.xml><?xml version="1.0" encoding="utf-8"?>
<a:theme xmlns:a="http://schemas.openxmlformats.org/drawingml/2006/main" name="1">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2227</Words>
  <Application>Microsoft Office PowerPoint</Application>
  <PresentationFormat>自定义</PresentationFormat>
  <Paragraphs>279</Paragraphs>
  <Slides>29</Slides>
  <Notes>2</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29</vt:i4>
      </vt:variant>
    </vt:vector>
  </HeadingPairs>
  <TitlesOfParts>
    <vt:vector size="34" baseType="lpstr">
      <vt:lpstr>微软雅黑</vt:lpstr>
      <vt:lpstr>Arial</vt:lpstr>
      <vt:lpstr>Calibri</vt:lpstr>
      <vt:lpstr>1</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zhite</dc:creator>
  <dc:description>1</dc:description>
  <cp:lastModifiedBy> </cp:lastModifiedBy>
  <cp:revision>8</cp:revision>
  <dcterms:created xsi:type="dcterms:W3CDTF">2013-01-25T01:44:00Z</dcterms:created>
  <dcterms:modified xsi:type="dcterms:W3CDTF">2019-07-19T02:21:16Z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