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5616575" cy="2735580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102"/>
    <a:srgbClr val="39727B"/>
    <a:srgbClr val="075754"/>
    <a:srgbClr val="DF7763"/>
    <a:srgbClr val="C85C5F"/>
    <a:srgbClr val="046159"/>
    <a:srgbClr val="17265C"/>
    <a:srgbClr val="FFE00F"/>
    <a:srgbClr val="10285B"/>
    <a:srgbClr val="C4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849"/>
        <p:guide pos="17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000" y="447767"/>
            <a:ext cx="4212000" cy="952533"/>
          </a:xfrm>
        </p:spPr>
        <p:txBody>
          <a:bodyPr anchor="b"/>
          <a:lstStyle>
            <a:lvl1pPr algn="ctr"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00" y="1437034"/>
            <a:ext cx="4212000" cy="660566"/>
          </a:xfrm>
        </p:spPr>
        <p:txBody>
          <a:bodyPr/>
          <a:lstStyle>
            <a:lvl1pPr marL="0" indent="0" algn="ctr">
              <a:buNone/>
              <a:defRPr sz="720"/>
            </a:lvl1pPr>
            <a:lvl2pPr marL="136525" indent="0" algn="ctr">
              <a:buNone/>
              <a:defRPr sz="600"/>
            </a:lvl2pPr>
            <a:lvl3pPr marL="273685" indent="0" algn="ctr">
              <a:buNone/>
              <a:defRPr sz="540"/>
            </a:lvl3pPr>
            <a:lvl4pPr marL="410210" indent="0" algn="ctr">
              <a:buNone/>
              <a:defRPr sz="480"/>
            </a:lvl4pPr>
            <a:lvl5pPr marL="547370" indent="0" algn="ctr">
              <a:buNone/>
              <a:defRPr sz="480"/>
            </a:lvl5pPr>
            <a:lvl6pPr marL="683895" indent="0" algn="ctr">
              <a:buNone/>
              <a:defRPr sz="480"/>
            </a:lvl6pPr>
            <a:lvl7pPr marL="821055" indent="0" algn="ctr">
              <a:buNone/>
              <a:defRPr sz="480"/>
            </a:lvl7pPr>
            <a:lvl8pPr marL="957580" indent="0" algn="ctr">
              <a:buNone/>
              <a:defRPr sz="480"/>
            </a:lvl8pPr>
            <a:lvl9pPr marL="1094105" indent="0" algn="ctr">
              <a:buNone/>
              <a:defRPr sz="480"/>
            </a:lvl9pPr>
          </a:lstStyle>
          <a:p>
            <a:pPr fontAlgn="base"/>
            <a:r>
              <a:rPr lang="zh-CN" altLang="en-US" sz="72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071600" y="109567"/>
            <a:ext cx="1263600" cy="2334467"/>
          </a:xfrm>
        </p:spPr>
        <p:txBody>
          <a:bodyPr vert="eaVert"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0800" y="109567"/>
            <a:ext cx="3717548" cy="2334467"/>
          </a:xfrm>
        </p:spPr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75" y="682100"/>
            <a:ext cx="4843800" cy="1138100"/>
          </a:xfrm>
        </p:spPr>
        <p:txBody>
          <a:bodyPr anchor="b"/>
          <a:lstStyle>
            <a:lvl1pPr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175" y="1830967"/>
            <a:ext cx="4843800" cy="5985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65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368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021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73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389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105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575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410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7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800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8544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45667"/>
            <a:ext cx="4843800" cy="528834"/>
          </a:xfrm>
        </p:spPr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664" y="709508"/>
            <a:ext cx="2244914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664" y="1063353"/>
            <a:ext cx="2244914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82133" y="709508"/>
            <a:ext cx="2255970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82133" y="1063353"/>
            <a:ext cx="2255970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811306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7532" y="393933"/>
            <a:ext cx="2843100" cy="1944333"/>
          </a:xfrm>
        </p:spPr>
        <p:txBody>
          <a:bodyPr/>
          <a:lstStyle>
            <a:lvl1pPr>
              <a:defRPr sz="955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 fontAlgn="base"/>
            <a:r>
              <a:rPr lang="zh-CN" altLang="en-US" sz="95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8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7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811306" cy="1520634"/>
          </a:xfrm>
        </p:spPr>
        <p:txBody>
          <a:bodyPr/>
          <a:lstStyle>
            <a:lvl1pPr marL="0" indent="0">
              <a:buNone/>
              <a:defRPr sz="480"/>
            </a:lvl1pPr>
            <a:lvl2pPr marL="136525" indent="0">
              <a:buNone/>
              <a:defRPr sz="420"/>
            </a:lvl2pPr>
            <a:lvl3pPr marL="273685" indent="0">
              <a:buNone/>
              <a:defRPr sz="360"/>
            </a:lvl3pPr>
            <a:lvl4pPr marL="410210" indent="0">
              <a:buNone/>
              <a:defRPr sz="300"/>
            </a:lvl4pPr>
            <a:lvl5pPr marL="547370" indent="0">
              <a:buNone/>
              <a:defRPr sz="300"/>
            </a:lvl5pPr>
            <a:lvl6pPr marL="683895" indent="0">
              <a:buNone/>
              <a:defRPr sz="300"/>
            </a:lvl6pPr>
            <a:lvl7pPr marL="821055" indent="0">
              <a:buNone/>
              <a:defRPr sz="300"/>
            </a:lvl7pPr>
            <a:lvl8pPr marL="957580" indent="0">
              <a:buNone/>
              <a:defRPr sz="300"/>
            </a:lvl8pPr>
            <a:lvl9pPr marL="1094105" indent="0">
              <a:buNone/>
              <a:defRPr sz="300"/>
            </a:lvl9pPr>
          </a:lstStyle>
          <a:p>
            <a:pPr lvl="0" fontAlgn="base"/>
            <a:r>
              <a:rPr lang="zh-CN" altLang="en-US" sz="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918684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7532" y="182400"/>
            <a:ext cx="2843100" cy="2155867"/>
          </a:xfrm>
        </p:spPr>
        <p:txBody>
          <a:bodyPr/>
          <a:lstStyle>
            <a:lvl1pPr marL="0" indent="0">
              <a:buNone/>
              <a:defRPr sz="955"/>
            </a:lvl1pPr>
            <a:lvl2pPr marL="136525" indent="0">
              <a:buNone/>
              <a:defRPr sz="840"/>
            </a:lvl2pPr>
            <a:lvl3pPr marL="273685" indent="0">
              <a:buNone/>
              <a:defRPr sz="720"/>
            </a:lvl3pPr>
            <a:lvl4pPr marL="410210" indent="0">
              <a:buNone/>
              <a:defRPr sz="600"/>
            </a:lvl4pPr>
            <a:lvl5pPr marL="547370" indent="0">
              <a:buNone/>
              <a:defRPr sz="600"/>
            </a:lvl5pPr>
            <a:lvl6pPr marL="683895" indent="0">
              <a:buNone/>
              <a:defRPr sz="600"/>
            </a:lvl6pPr>
            <a:lvl7pPr marL="821055" indent="0">
              <a:buNone/>
              <a:defRPr sz="600"/>
            </a:lvl7pPr>
            <a:lvl8pPr marL="957580" indent="0">
              <a:buNone/>
              <a:defRPr sz="600"/>
            </a:lvl8pPr>
            <a:lvl9pPr marL="1094105" indent="0">
              <a:buNone/>
              <a:defRPr sz="6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918684" cy="1520634"/>
          </a:xfrm>
        </p:spPr>
        <p:txBody>
          <a:bodyPr/>
          <a:lstStyle>
            <a:lvl1pPr marL="0" indent="0">
              <a:buNone/>
              <a:defRPr sz="600"/>
            </a:lvl1pPr>
            <a:lvl2pPr marL="136525" indent="0">
              <a:buNone/>
              <a:defRPr sz="540"/>
            </a:lvl2pPr>
            <a:lvl3pPr marL="273685" indent="0">
              <a:buNone/>
              <a:defRPr sz="480"/>
            </a:lvl3pPr>
            <a:lvl4pPr marL="410210" indent="0">
              <a:buNone/>
              <a:defRPr sz="420"/>
            </a:lvl4pPr>
            <a:lvl5pPr marL="547370" indent="0">
              <a:buNone/>
              <a:defRPr sz="420"/>
            </a:lvl5pPr>
            <a:lvl6pPr marL="683895" indent="0">
              <a:buNone/>
              <a:defRPr sz="420"/>
            </a:lvl6pPr>
            <a:lvl7pPr marL="821055" indent="0">
              <a:buNone/>
              <a:defRPr sz="420"/>
            </a:lvl7pPr>
            <a:lvl8pPr marL="957580" indent="0">
              <a:buNone/>
              <a:defRPr sz="420"/>
            </a:lvl8pPr>
            <a:lvl9pPr marL="1094105" indent="0">
              <a:buNone/>
              <a:defRPr sz="42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80988" y="109538"/>
            <a:ext cx="5054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z="175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80988" y="638175"/>
            <a:ext cx="5054600" cy="1806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z="127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1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5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80988" y="2490788"/>
            <a:ext cx="1309688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919288" y="2490788"/>
            <a:ext cx="1778000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024313" y="2490788"/>
            <a:ext cx="1311275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560"/>
            </a:lvl1pPr>
          </a:lstStyle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7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6525" lvl="0" indent="-136525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12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6545" lvl="1" indent="-11430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1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930" lvl="2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9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38175" lvl="3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21055" lvl="4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03300" lvl="5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85545" lvl="6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67790" lvl="7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0670" lvl="8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7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224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36449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54737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72961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91186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09410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27698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45923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4.png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2000">
              <a:srgbClr val="FFFFFF">
                <a:alpha val="100000"/>
              </a:srgbClr>
            </a:gs>
            <a:gs pos="86000">
              <a:srgbClr val="FFD2C2">
                <a:alpha val="100000"/>
              </a:srgbClr>
            </a:gs>
            <a:gs pos="86000">
              <a:srgbClr val="FFD0C5">
                <a:alpha val="100000"/>
              </a:srgbClr>
            </a:gs>
            <a:gs pos="94000">
              <a:srgbClr val="F6D4C6">
                <a:alpha val="100000"/>
              </a:srgbClr>
            </a:gs>
            <a:gs pos="100000">
              <a:srgbClr val="FED3C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5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79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98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4101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4"/>
          <a:srcRect r="3955"/>
          <a:stretch>
            <a:fillRect/>
          </a:stretch>
        </p:blipFill>
        <p:spPr>
          <a:xfrm>
            <a:off x="142875" y="2232025"/>
            <a:ext cx="365125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文本框 12"/>
          <p:cNvSpPr txBox="1"/>
          <p:nvPr>
            <p:custDataLst>
              <p:tags r:id="rId5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E9196"/>
          </a:solidFill>
          <a:ln>
            <a:solidFill>
              <a:srgbClr val="FE91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5125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12"/>
          <p:cNvSpPr txBox="1"/>
          <p:nvPr>
            <p:custDataLst>
              <p:tags r:id="rId4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0" name="图片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875" y="2246313"/>
            <a:ext cx="355600" cy="37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5616575" cy="1367790"/>
          </a:xfrm>
          <a:prstGeom prst="rect">
            <a:avLst/>
          </a:prstGeom>
          <a:solidFill>
            <a:srgbClr val="CC5618"/>
          </a:solidFill>
          <a:ln>
            <a:solidFill>
              <a:srgbClr val="CC561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592070"/>
            <a:ext cx="5616575" cy="143510"/>
          </a:xfrm>
          <a:prstGeom prst="rect">
            <a:avLst/>
          </a:prstGeom>
          <a:gradFill>
            <a:gsLst>
              <a:gs pos="0">
                <a:srgbClr val="C75720"/>
              </a:gs>
              <a:gs pos="41000">
                <a:srgbClr val="DF9436"/>
              </a:gs>
              <a:gs pos="67000">
                <a:srgbClr val="EBC988"/>
              </a:gs>
              <a:gs pos="100000">
                <a:srgbClr val="F1E6C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-635"/>
            <a:ext cx="1085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</a:t>
            </a:r>
            <a:r>
              <a:rPr lang="zh-CN" altLang="en-US" sz="1600" baseline="30000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ea typeface="华光大黑_CNKI" panose="02000500000000000000" charset="-122"/>
                <a:cs typeface="Arial" panose="020B0604020202020204" pitchFamily="34" charset="0"/>
              </a:rPr>
              <a:t>®</a:t>
            </a:r>
            <a:endParaRPr lang="zh-CN" altLang="en-US" sz="1600" baseline="30000">
              <a:ln>
                <a:solidFill>
                  <a:schemeClr val="bg1"/>
                </a:solidFill>
              </a:ln>
              <a:solidFill>
                <a:srgbClr val="9E0B11"/>
              </a:solidFill>
              <a:ea typeface="华光大黑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80" y="0"/>
            <a:ext cx="3987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行星编号：CCDM</a:t>
            </a:r>
            <a:r>
              <a:rPr lang="en-US" altLang="zh-CN" sz="900">
                <a:solidFill>
                  <a:schemeClr val="bg1"/>
                </a:solidFill>
              </a:rPr>
              <a:t> </a:t>
            </a:r>
            <a:r>
              <a:rPr lang="zh-CN" altLang="en-US" sz="900">
                <a:solidFill>
                  <a:schemeClr val="bg1"/>
                </a:solidFill>
              </a:rPr>
              <a:t>J05552+0724AP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08195" y="71120"/>
            <a:ext cx="792480" cy="360045"/>
          </a:xfrm>
          <a:prstGeom prst="ellipse">
            <a:avLst/>
          </a:prstGeom>
          <a:solidFill>
            <a:srgbClr val="C41D22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/>
        </p:nvSpPr>
        <p:spPr>
          <a:xfrm>
            <a:off x="4608195" y="32385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n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ln>
                <a:noFill/>
              </a:ln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940" y="431165"/>
            <a:ext cx="381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85" y="1439545"/>
            <a:ext cx="551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使用方法：前往参宿四思念纪念品管理局选择并按照票面价值兑换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    	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想要的纪念品，也可化为祝愿传向地球。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0865" y="2313305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1769110" y="2255520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7355" y="2427605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43735" y="2286000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6440" y="2197100"/>
            <a:ext cx="16719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/>
              <a:t>50</a:t>
            </a:r>
            <a:r>
              <a:rPr lang="zh-CN" altLang="en-US" sz="1100"/>
              <a:t>点</a:t>
            </a:r>
            <a:r>
              <a:rPr lang="en-US" altLang="zh-CN" sz="1100"/>
              <a:t> x 1</a:t>
            </a:r>
            <a:r>
              <a:rPr lang="zh-CN" altLang="en-US" sz="1100"/>
              <a:t>份</a:t>
            </a:r>
            <a:r>
              <a:rPr lang="en-US" altLang="zh-CN" sz="1100"/>
              <a:t>/</a:t>
            </a:r>
            <a:r>
              <a:rPr lang="zh-CN" altLang="en-US" sz="1100"/>
              <a:t>张</a:t>
            </a:r>
            <a:endParaRPr lang="zh-CN" alt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15900" y="71755"/>
            <a:ext cx="647700" cy="2592070"/>
          </a:xfrm>
          <a:prstGeom prst="roundRect">
            <a:avLst/>
          </a:prstGeom>
          <a:solidFill>
            <a:srgbClr val="10285B"/>
          </a:solidFill>
          <a:ln>
            <a:solidFill>
              <a:srgbClr val="10285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0090" y="359410"/>
            <a:ext cx="3528060" cy="575945"/>
          </a:xfrm>
          <a:prstGeom prst="roundRect">
            <a:avLst/>
          </a:prstGeom>
          <a:solidFill>
            <a:srgbClr val="FFE00F"/>
          </a:solidFill>
          <a:ln>
            <a:solidFill>
              <a:srgbClr val="FFE00F"/>
            </a:solidFill>
          </a:ln>
          <a:effectLst>
            <a:outerShdw blurRad="50800" dist="38100" dir="8100000" sx="103000" sy="103000" algn="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来自地球的思念</a:t>
            </a:r>
            <a:r>
              <a:rPr lang="en-US" altLang="zh-CN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 200 points</a:t>
            </a:r>
            <a:endParaRPr lang="en-US" altLang="zh-CN">
              <a:solidFill>
                <a:srgbClr val="17265C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1875" y="42545"/>
            <a:ext cx="2207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17265C"/>
                </a:solidFill>
              </a:rPr>
              <a:t>1x200 points</a:t>
            </a:r>
            <a:endParaRPr lang="en-US" altLang="zh-CN" sz="1600">
              <a:solidFill>
                <a:srgbClr val="17265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" y="1075690"/>
            <a:ext cx="308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17265C"/>
                </a:solidFill>
              </a:rPr>
              <a:t>思念纪念品兑换卷</a:t>
            </a:r>
            <a:endParaRPr lang="zh-CN" altLang="en-US" sz="1600">
              <a:solidFill>
                <a:srgbClr val="17265C"/>
              </a:solidFill>
            </a:endParaRPr>
          </a:p>
          <a:p>
            <a:r>
              <a:rPr lang="zh-CN" altLang="en-US" sz="1600">
                <a:solidFill>
                  <a:srgbClr val="17265C"/>
                </a:solidFill>
              </a:rPr>
              <a:t>现场兑换</a:t>
            </a:r>
            <a:endParaRPr lang="zh-CN" altLang="en-US" sz="1600">
              <a:solidFill>
                <a:srgbClr val="17265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1875" y="1799590"/>
            <a:ext cx="235204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17265C"/>
                </a:solidFill>
              </a:rPr>
              <a:t>兑换说明：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兑换地点：参宿四思念纪念品管理局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可兑换物品：思念纪念品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本卷仅供在思念纪念品商店兑换思念纪念品，严禁作为一般等价物流通。</a:t>
            </a:r>
            <a:endParaRPr lang="zh-CN" altLang="en-US" sz="1000">
              <a:solidFill>
                <a:srgbClr val="1726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4680585" y="608965"/>
            <a:ext cx="792480" cy="360045"/>
          </a:xfrm>
          <a:prstGeom prst="ellipse">
            <a:avLst/>
          </a:prstGeom>
          <a:solidFill>
            <a:srgbClr val="075754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680585" y="570230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616575" cy="2159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flipV="1">
            <a:off x="0" y="251460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0" y="323215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4595" y="394970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latin typeface="黑体" panose="02010609060101010101" charset="-122"/>
                <a:ea typeface="黑体" panose="02010609060101010101" charset="-122"/>
              </a:rPr>
              <a:t>请仔细阅读说明并在店员指导下兑换</a:t>
            </a:r>
            <a:endParaRPr lang="zh-CN" altLang="en-US" sz="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744595" y="537845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HR 2061</a:t>
            </a:r>
            <a:endParaRPr lang="en-US" altLang="zh-CN" sz="800" b="1"/>
          </a:p>
        </p:txBody>
      </p:sp>
      <p:sp>
        <p:nvSpPr>
          <p:cNvPr id="12" name="矩形 11"/>
          <p:cNvSpPr/>
          <p:nvPr/>
        </p:nvSpPr>
        <p:spPr>
          <a:xfrm>
            <a:off x="0" y="1656080"/>
            <a:ext cx="5616575" cy="1080135"/>
          </a:xfrm>
          <a:prstGeom prst="rect">
            <a:avLst/>
          </a:prstGeom>
          <a:solidFill>
            <a:srgbClr val="075754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4235" y="716280"/>
            <a:ext cx="339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045" y="1440180"/>
            <a:ext cx="454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每张为：思念纪念品管理局</a:t>
            </a:r>
            <a:r>
              <a:rPr lang="en-US" altLang="zh-CN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</a:t>
            </a:r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点兑换点数</a:t>
            </a:r>
            <a:endParaRPr lang="zh-CN" altLang="en-US" sz="10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6440000">
            <a:off x="427990" y="1664335"/>
            <a:ext cx="701040" cy="107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86105" y="2125345"/>
            <a:ext cx="560705" cy="107950"/>
          </a:xfrm>
          <a:prstGeom prst="rect">
            <a:avLst/>
          </a:prstGeom>
          <a:solidFill>
            <a:srgbClr val="075754"/>
          </a:solidFill>
          <a:ln>
            <a:solidFill>
              <a:srgbClr val="07575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2078990"/>
            <a:ext cx="642620" cy="200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solidFill>
                  <a:schemeClr val="bg1"/>
                </a:solidFill>
              </a:rPr>
              <a:t>50</a:t>
            </a:r>
            <a:r>
              <a:rPr lang="zh-CN" altLang="en-US" sz="700">
                <a:solidFill>
                  <a:schemeClr val="bg1"/>
                </a:solidFill>
              </a:rPr>
              <a:t>点</a:t>
            </a:r>
            <a:r>
              <a:rPr lang="en-US" altLang="zh-CN" sz="700">
                <a:solidFill>
                  <a:schemeClr val="bg1"/>
                </a:solidFill>
              </a:rPr>
              <a:t> x 1</a:t>
            </a:r>
            <a:r>
              <a:rPr lang="zh-CN" altLang="en-US" sz="700">
                <a:solidFill>
                  <a:schemeClr val="bg1"/>
                </a:solidFill>
              </a:rPr>
              <a:t>张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1605" y="1861820"/>
            <a:ext cx="27774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使用为</a:t>
            </a:r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用于在思念纪念品管理局现场兑换思念纪念品。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3540" y="952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320540" y="1079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447540" y="1206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MzRjNDEyYjIzMDlhMmM2NTM5Zjc4MDdmNzdjMDcwO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/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华光大黑_CNKI</vt:lpstr>
      <vt:lpstr>Times New Roman</vt:lpstr>
      <vt:lpstr>HGBKB_CNKI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吴佳阳</cp:lastModifiedBy>
  <cp:revision>8</cp:revision>
  <dcterms:created xsi:type="dcterms:W3CDTF">2023-12-04T08:50:00Z</dcterms:created>
  <dcterms:modified xsi:type="dcterms:W3CDTF">2023-12-08T07:08:56Z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040B6E99D85743CABFB89790550386A9_12</vt:lpwstr>
  </property>
</Properties>
</file>