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5616575" cy="2735580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A22"/>
    <a:srgbClr val="9A9CA9"/>
    <a:srgbClr val="908E9C"/>
    <a:srgbClr val="032DCD"/>
    <a:srgbClr val="ACDCCB"/>
    <a:srgbClr val="02D3B6"/>
    <a:srgbClr val="00D5B7"/>
    <a:srgbClr val="032DD1"/>
    <a:srgbClr val="573469"/>
    <a:srgbClr val="DCD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862"/>
        <p:guide pos="176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2000" y="447767"/>
            <a:ext cx="4212000" cy="952533"/>
          </a:xfrm>
        </p:spPr>
        <p:txBody>
          <a:bodyPr anchor="b"/>
          <a:lstStyle>
            <a:lvl1pPr algn="ctr">
              <a:defRPr sz="1795"/>
            </a:lvl1pPr>
          </a:lstStyle>
          <a:p>
            <a:pPr fontAlgn="base"/>
            <a:r>
              <a:rPr lang="zh-CN" altLang="en-US" sz="17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00" y="1437034"/>
            <a:ext cx="4212000" cy="660566"/>
          </a:xfrm>
        </p:spPr>
        <p:txBody>
          <a:bodyPr/>
          <a:lstStyle>
            <a:lvl1pPr marL="0" indent="0" algn="ctr">
              <a:buNone/>
              <a:defRPr sz="720"/>
            </a:lvl1pPr>
            <a:lvl2pPr marL="136525" indent="0" algn="ctr">
              <a:buNone/>
              <a:defRPr sz="600"/>
            </a:lvl2pPr>
            <a:lvl3pPr marL="273685" indent="0" algn="ctr">
              <a:buNone/>
              <a:defRPr sz="540"/>
            </a:lvl3pPr>
            <a:lvl4pPr marL="410210" indent="0" algn="ctr">
              <a:buNone/>
              <a:defRPr sz="480"/>
            </a:lvl4pPr>
            <a:lvl5pPr marL="547370" indent="0" algn="ctr">
              <a:buNone/>
              <a:defRPr sz="480"/>
            </a:lvl5pPr>
            <a:lvl6pPr marL="683895" indent="0" algn="ctr">
              <a:buNone/>
              <a:defRPr sz="480"/>
            </a:lvl6pPr>
            <a:lvl7pPr marL="821055" indent="0" algn="ctr">
              <a:buNone/>
              <a:defRPr sz="480"/>
            </a:lvl7pPr>
            <a:lvl8pPr marL="957580" indent="0" algn="ctr">
              <a:buNone/>
              <a:defRPr sz="480"/>
            </a:lvl8pPr>
            <a:lvl9pPr marL="1094105" indent="0" algn="ctr">
              <a:buNone/>
              <a:defRPr sz="480"/>
            </a:lvl9pPr>
          </a:lstStyle>
          <a:p>
            <a:pPr fontAlgn="base"/>
            <a:r>
              <a:rPr lang="zh-CN" altLang="en-US" sz="72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071600" y="109567"/>
            <a:ext cx="1263600" cy="2334467"/>
          </a:xfrm>
        </p:spPr>
        <p:txBody>
          <a:bodyPr vert="eaVert"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0800" y="109567"/>
            <a:ext cx="3717548" cy="2334467"/>
          </a:xfrm>
        </p:spPr>
        <p:txBody>
          <a:bodyPr vert="eaVert"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175" y="682100"/>
            <a:ext cx="4843800" cy="1138100"/>
          </a:xfrm>
        </p:spPr>
        <p:txBody>
          <a:bodyPr anchor="b"/>
          <a:lstStyle>
            <a:lvl1pPr>
              <a:defRPr sz="1795"/>
            </a:lvl1pPr>
          </a:lstStyle>
          <a:p>
            <a:pPr fontAlgn="base"/>
            <a:r>
              <a:rPr lang="zh-CN" altLang="en-US" sz="17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175" y="1830967"/>
            <a:ext cx="4843800" cy="59850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65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3685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021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73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389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105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575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410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7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0800" y="638400"/>
            <a:ext cx="2476656" cy="180563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8544" y="638400"/>
            <a:ext cx="2476656" cy="180563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45667"/>
            <a:ext cx="4843800" cy="528834"/>
          </a:xfrm>
        </p:spPr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6664" y="709508"/>
            <a:ext cx="2244914" cy="328700"/>
          </a:xfrm>
        </p:spPr>
        <p:txBody>
          <a:bodyPr anchor="ctr" anchorCtr="0"/>
          <a:lstStyle>
            <a:lvl1pPr marL="0" indent="0">
              <a:buNone/>
              <a:defRPr sz="840"/>
            </a:lvl1pPr>
            <a:lvl2pPr marL="136525" indent="0">
              <a:buNone/>
              <a:defRPr sz="720"/>
            </a:lvl2pPr>
            <a:lvl3pPr marL="273685" indent="0">
              <a:buNone/>
              <a:defRPr sz="600"/>
            </a:lvl3pPr>
            <a:lvl4pPr marL="410210" indent="0">
              <a:buNone/>
              <a:defRPr sz="540"/>
            </a:lvl4pPr>
            <a:lvl5pPr marL="547370" indent="0">
              <a:buNone/>
              <a:defRPr sz="540"/>
            </a:lvl5pPr>
            <a:lvl6pPr marL="683895" indent="0">
              <a:buNone/>
              <a:defRPr sz="540"/>
            </a:lvl6pPr>
            <a:lvl7pPr marL="821055" indent="0">
              <a:buNone/>
              <a:defRPr sz="540"/>
            </a:lvl7pPr>
            <a:lvl8pPr marL="957580" indent="0">
              <a:buNone/>
              <a:defRPr sz="540"/>
            </a:lvl8pPr>
            <a:lvl9pPr marL="1094105" indent="0">
              <a:buNone/>
              <a:defRPr sz="540"/>
            </a:lvl9pPr>
          </a:lstStyle>
          <a:p>
            <a:pPr lvl="0" fontAlgn="base"/>
            <a:r>
              <a:rPr lang="zh-CN" altLang="en-US" sz="84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664" y="1063353"/>
            <a:ext cx="2244914" cy="140601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82133" y="709508"/>
            <a:ext cx="2255970" cy="328700"/>
          </a:xfrm>
        </p:spPr>
        <p:txBody>
          <a:bodyPr anchor="ctr" anchorCtr="0"/>
          <a:lstStyle>
            <a:lvl1pPr marL="0" indent="0">
              <a:buNone/>
              <a:defRPr sz="840"/>
            </a:lvl1pPr>
            <a:lvl2pPr marL="136525" indent="0">
              <a:buNone/>
              <a:defRPr sz="720"/>
            </a:lvl2pPr>
            <a:lvl3pPr marL="273685" indent="0">
              <a:buNone/>
              <a:defRPr sz="600"/>
            </a:lvl3pPr>
            <a:lvl4pPr marL="410210" indent="0">
              <a:buNone/>
              <a:defRPr sz="540"/>
            </a:lvl4pPr>
            <a:lvl5pPr marL="547370" indent="0">
              <a:buNone/>
              <a:defRPr sz="540"/>
            </a:lvl5pPr>
            <a:lvl6pPr marL="683895" indent="0">
              <a:buNone/>
              <a:defRPr sz="540"/>
            </a:lvl6pPr>
            <a:lvl7pPr marL="821055" indent="0">
              <a:buNone/>
              <a:defRPr sz="540"/>
            </a:lvl7pPr>
            <a:lvl8pPr marL="957580" indent="0">
              <a:buNone/>
              <a:defRPr sz="540"/>
            </a:lvl8pPr>
            <a:lvl9pPr marL="1094105" indent="0">
              <a:buNone/>
              <a:defRPr sz="540"/>
            </a:lvl9pPr>
          </a:lstStyle>
          <a:p>
            <a:pPr lvl="0" fontAlgn="base"/>
            <a:r>
              <a:rPr lang="zh-CN" altLang="en-US" sz="84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82133" y="1063353"/>
            <a:ext cx="2255970" cy="140601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82400"/>
            <a:ext cx="1811306" cy="638400"/>
          </a:xfrm>
        </p:spPr>
        <p:txBody>
          <a:bodyPr anchor="b"/>
          <a:lstStyle>
            <a:lvl1pPr>
              <a:defRPr sz="955"/>
            </a:lvl1pPr>
          </a:lstStyle>
          <a:p>
            <a:pPr fontAlgn="base"/>
            <a:r>
              <a:rPr lang="zh-CN" altLang="en-US" sz="9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7532" y="393933"/>
            <a:ext cx="2843100" cy="1944333"/>
          </a:xfrm>
        </p:spPr>
        <p:txBody>
          <a:bodyPr/>
          <a:lstStyle>
            <a:lvl1pPr>
              <a:defRPr sz="955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 fontAlgn="base"/>
            <a:r>
              <a:rPr lang="zh-CN" altLang="en-US" sz="95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84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72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831" y="820800"/>
            <a:ext cx="1811306" cy="1520634"/>
          </a:xfrm>
        </p:spPr>
        <p:txBody>
          <a:bodyPr/>
          <a:lstStyle>
            <a:lvl1pPr marL="0" indent="0">
              <a:buNone/>
              <a:defRPr sz="480"/>
            </a:lvl1pPr>
            <a:lvl2pPr marL="136525" indent="0">
              <a:buNone/>
              <a:defRPr sz="420"/>
            </a:lvl2pPr>
            <a:lvl3pPr marL="273685" indent="0">
              <a:buNone/>
              <a:defRPr sz="360"/>
            </a:lvl3pPr>
            <a:lvl4pPr marL="410210" indent="0">
              <a:buNone/>
              <a:defRPr sz="300"/>
            </a:lvl4pPr>
            <a:lvl5pPr marL="547370" indent="0">
              <a:buNone/>
              <a:defRPr sz="300"/>
            </a:lvl5pPr>
            <a:lvl6pPr marL="683895" indent="0">
              <a:buNone/>
              <a:defRPr sz="300"/>
            </a:lvl6pPr>
            <a:lvl7pPr marL="821055" indent="0">
              <a:buNone/>
              <a:defRPr sz="300"/>
            </a:lvl7pPr>
            <a:lvl8pPr marL="957580" indent="0">
              <a:buNone/>
              <a:defRPr sz="300"/>
            </a:lvl8pPr>
            <a:lvl9pPr marL="1094105" indent="0">
              <a:buNone/>
              <a:defRPr sz="300"/>
            </a:lvl9pPr>
          </a:lstStyle>
          <a:p>
            <a:pPr lvl="0" fontAlgn="base"/>
            <a:r>
              <a:rPr lang="zh-CN" altLang="en-US" sz="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82400"/>
            <a:ext cx="1918684" cy="638400"/>
          </a:xfrm>
        </p:spPr>
        <p:txBody>
          <a:bodyPr anchor="b"/>
          <a:lstStyle>
            <a:lvl1pPr>
              <a:defRPr sz="955"/>
            </a:lvl1pPr>
          </a:lstStyle>
          <a:p>
            <a:pPr fontAlgn="base"/>
            <a:r>
              <a:rPr lang="zh-CN" altLang="en-US" sz="9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7532" y="182400"/>
            <a:ext cx="2843100" cy="2155867"/>
          </a:xfrm>
        </p:spPr>
        <p:txBody>
          <a:bodyPr/>
          <a:lstStyle>
            <a:lvl1pPr marL="0" indent="0">
              <a:buNone/>
              <a:defRPr sz="955"/>
            </a:lvl1pPr>
            <a:lvl2pPr marL="136525" indent="0">
              <a:buNone/>
              <a:defRPr sz="840"/>
            </a:lvl2pPr>
            <a:lvl3pPr marL="273685" indent="0">
              <a:buNone/>
              <a:defRPr sz="720"/>
            </a:lvl3pPr>
            <a:lvl4pPr marL="410210" indent="0">
              <a:buNone/>
              <a:defRPr sz="600"/>
            </a:lvl4pPr>
            <a:lvl5pPr marL="547370" indent="0">
              <a:buNone/>
              <a:defRPr sz="600"/>
            </a:lvl5pPr>
            <a:lvl6pPr marL="683895" indent="0">
              <a:buNone/>
              <a:defRPr sz="600"/>
            </a:lvl6pPr>
            <a:lvl7pPr marL="821055" indent="0">
              <a:buNone/>
              <a:defRPr sz="600"/>
            </a:lvl7pPr>
            <a:lvl8pPr marL="957580" indent="0">
              <a:buNone/>
              <a:defRPr sz="600"/>
            </a:lvl8pPr>
            <a:lvl9pPr marL="1094105" indent="0">
              <a:buNone/>
              <a:defRPr sz="6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831" y="820800"/>
            <a:ext cx="1918684" cy="1520634"/>
          </a:xfrm>
        </p:spPr>
        <p:txBody>
          <a:bodyPr/>
          <a:lstStyle>
            <a:lvl1pPr marL="0" indent="0">
              <a:buNone/>
              <a:defRPr sz="600"/>
            </a:lvl1pPr>
            <a:lvl2pPr marL="136525" indent="0">
              <a:buNone/>
              <a:defRPr sz="540"/>
            </a:lvl2pPr>
            <a:lvl3pPr marL="273685" indent="0">
              <a:buNone/>
              <a:defRPr sz="480"/>
            </a:lvl3pPr>
            <a:lvl4pPr marL="410210" indent="0">
              <a:buNone/>
              <a:defRPr sz="420"/>
            </a:lvl4pPr>
            <a:lvl5pPr marL="547370" indent="0">
              <a:buNone/>
              <a:defRPr sz="420"/>
            </a:lvl5pPr>
            <a:lvl6pPr marL="683895" indent="0">
              <a:buNone/>
              <a:defRPr sz="420"/>
            </a:lvl6pPr>
            <a:lvl7pPr marL="821055" indent="0">
              <a:buNone/>
              <a:defRPr sz="420"/>
            </a:lvl7pPr>
            <a:lvl8pPr marL="957580" indent="0">
              <a:buNone/>
              <a:defRPr sz="420"/>
            </a:lvl8pPr>
            <a:lvl9pPr marL="1094105" indent="0">
              <a:buNone/>
              <a:defRPr sz="42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80988" y="109538"/>
            <a:ext cx="5054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fontAlgn="base"/>
            <a:r>
              <a:rPr lang="zh-CN" altLang="en-US" sz="175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280988" y="638175"/>
            <a:ext cx="5054600" cy="1806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z="127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11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955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280988" y="2490788"/>
            <a:ext cx="1309688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56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1919288" y="2490788"/>
            <a:ext cx="1778000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56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4024313" y="2490788"/>
            <a:ext cx="1311275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560"/>
            </a:lvl1pPr>
          </a:lstStyle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36449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75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6525" lvl="0" indent="-136525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•"/>
        <a:defRPr sz="12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6545" lvl="1" indent="-11430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–"/>
        <a:defRPr sz="1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5930" lvl="2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•"/>
        <a:defRPr sz="9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38175" lvl="3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–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21055" lvl="4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03300" lvl="5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85545" lvl="6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367790" lvl="7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50670" lvl="8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36449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7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224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36449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54737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72961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91186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09410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27698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45923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image" Target="../media/image5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6.png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image" Target="../media/image7.jpe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4.png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2000">
              <a:srgbClr val="FFFFFF">
                <a:alpha val="100000"/>
              </a:srgbClr>
            </a:gs>
            <a:gs pos="86000">
              <a:srgbClr val="FFD2C2">
                <a:alpha val="100000"/>
              </a:srgbClr>
            </a:gs>
            <a:gs pos="86000">
              <a:srgbClr val="FFD0C5">
                <a:alpha val="100000"/>
              </a:srgbClr>
            </a:gs>
            <a:gs pos="94000">
              <a:srgbClr val="F6D4C6">
                <a:alpha val="100000"/>
              </a:srgbClr>
            </a:gs>
            <a:gs pos="100000">
              <a:srgbClr val="FED3C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0" y="0"/>
            <a:ext cx="3998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请仔细阅读兑换说明并在店员指导下兑换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严禁作为一般等价物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1" name="图片 4" descr="图片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431800"/>
            <a:ext cx="2046287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文本框 5"/>
          <p:cNvSpPr txBox="1"/>
          <p:nvPr/>
        </p:nvSpPr>
        <p:spPr>
          <a:xfrm>
            <a:off x="935038" y="431800"/>
            <a:ext cx="393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8913" y="0"/>
            <a:ext cx="12700" cy="273685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464050" y="14287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5" name="文本框 8"/>
          <p:cNvSpPr txBox="1"/>
          <p:nvPr/>
        </p:nvSpPr>
        <p:spPr>
          <a:xfrm>
            <a:off x="4410075" y="39687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文本框 9"/>
          <p:cNvSpPr txBox="1"/>
          <p:nvPr/>
        </p:nvSpPr>
        <p:spPr>
          <a:xfrm>
            <a:off x="4705350" y="15716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文本框 10"/>
          <p:cNvSpPr txBox="1"/>
          <p:nvPr>
            <p:custDataLst>
              <p:tags r:id="rId2"/>
            </p:custDataLst>
          </p:nvPr>
        </p:nvSpPr>
        <p:spPr>
          <a:xfrm>
            <a:off x="4103688" y="2303463"/>
            <a:ext cx="400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-100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44145" y="76200"/>
            <a:ext cx="791845" cy="2371090"/>
          </a:xfrm>
          <a:prstGeom prst="roundRect">
            <a:avLst/>
          </a:prstGeom>
          <a:solidFill>
            <a:srgbClr val="032DCD"/>
          </a:solidFill>
          <a:ln>
            <a:solidFill>
              <a:srgbClr val="032DD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8115" y="935990"/>
            <a:ext cx="4188460" cy="288290"/>
          </a:xfrm>
          <a:prstGeom prst="rect">
            <a:avLst/>
          </a:prstGeom>
          <a:solidFill>
            <a:srgbClr val="00D5B7"/>
          </a:solidFill>
          <a:ln>
            <a:solidFill>
              <a:srgbClr val="02D3B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40180" y="895985"/>
            <a:ext cx="1268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75</a:t>
            </a:r>
            <a:r>
              <a:rPr lang="en-US" altLang="zh-CN">
                <a:solidFill>
                  <a:schemeClr val="bg1"/>
                </a:solidFill>
              </a:rPr>
              <a:t> point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8425" y="14351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8425" y="541655"/>
            <a:ext cx="1215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光中雅_CNKI" panose="02000500000000000000" charset="-122"/>
                <a:ea typeface="华光中雅_CNKI" panose="02000500000000000000" charset="-122"/>
              </a:rPr>
              <a:t>参宿四</a:t>
            </a:r>
            <a:endParaRPr lang="zh-CN" altLang="en-US" sz="1400">
              <a:latin typeface="华光中雅_CNKI" panose="02000500000000000000" charset="-122"/>
              <a:ea typeface="华光中雅_CNKI" panose="020005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428115" y="1264285"/>
            <a:ext cx="1586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Yearning From the Earth</a:t>
            </a:r>
            <a:endParaRPr lang="en-US" altLang="zh-CN" sz="1000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428115" y="1471930"/>
            <a:ext cx="39871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行星编号：CCDM</a:t>
            </a:r>
            <a:r>
              <a:rPr lang="en-US" altLang="zh-CN" sz="1000"/>
              <a:t> </a:t>
            </a:r>
            <a:r>
              <a:rPr lang="zh-CN" altLang="en-US" sz="1000"/>
              <a:t>J05552+0724AP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1428115" y="1924685"/>
            <a:ext cx="827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ACDCCB"/>
                </a:solidFill>
              </a:rPr>
              <a:t>50</a:t>
            </a:r>
            <a:endParaRPr lang="en-US" altLang="zh-CN" sz="2800" b="1">
              <a:solidFill>
                <a:srgbClr val="ACDCCB"/>
              </a:solidFill>
            </a:endParaRPr>
          </a:p>
        </p:txBody>
      </p:sp>
      <p:pic>
        <p:nvPicPr>
          <p:cNvPr id="105" name="图片 104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0180" y="2297430"/>
            <a:ext cx="49022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800225" y="2340610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50</a:t>
            </a:r>
            <a:r>
              <a:rPr lang="zh-CN" altLang="en-US" sz="1000"/>
              <a:t>点装</a:t>
            </a:r>
            <a:endParaRPr lang="zh-CN" altLang="en-US" sz="1000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44145" y="1224280"/>
            <a:ext cx="41846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⚥</a:t>
            </a:r>
            <a:endParaRPr lang="zh-CN" altLang="en-US" sz="8800">
              <a:ln>
                <a:solidFill>
                  <a:schemeClr val="bg1"/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300" y="2428875"/>
            <a:ext cx="1475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32DCD"/>
                </a:solidFill>
                <a:latin typeface="华光中雅_CNKI" panose="02000500000000000000" charset="-122"/>
                <a:ea typeface="华光中雅_CNKI" panose="02000500000000000000" charset="-122"/>
              </a:rPr>
              <a:t>参宿四星</a:t>
            </a:r>
            <a:endParaRPr lang="zh-CN" altLang="en-US" sz="1400">
              <a:solidFill>
                <a:srgbClr val="032DCD"/>
              </a:solidFill>
              <a:latin typeface="华光中雅_CNKI" panose="02000500000000000000" charset="-122"/>
              <a:ea typeface="华光中雅_CNKI" panose="020005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504315"/>
            <a:ext cx="5617210" cy="127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流程图: 过程 4"/>
          <p:cNvSpPr/>
          <p:nvPr/>
        </p:nvSpPr>
        <p:spPr>
          <a:xfrm>
            <a:off x="144145" y="2087880"/>
            <a:ext cx="935990" cy="647700"/>
          </a:xfrm>
          <a:prstGeom prst="flowChartProcess">
            <a:avLst/>
          </a:prstGeom>
          <a:solidFill>
            <a:srgbClr val="908E9C"/>
          </a:solidFill>
          <a:ln>
            <a:solidFill>
              <a:srgbClr val="908E9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799590"/>
            <a:ext cx="75565" cy="1008380"/>
          </a:xfrm>
          <a:prstGeom prst="rect">
            <a:avLst/>
          </a:prstGeom>
          <a:solidFill>
            <a:srgbClr val="908E9C"/>
          </a:solidFill>
          <a:ln>
            <a:solidFill>
              <a:srgbClr val="908E9C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511935"/>
            <a:ext cx="75565" cy="287655"/>
          </a:xfrm>
          <a:prstGeom prst="rect">
            <a:avLst/>
          </a:prstGeom>
          <a:solidFill>
            <a:srgbClr val="9A9CA9"/>
          </a:solidFill>
          <a:ln>
            <a:solidFill>
              <a:srgbClr val="9A9CA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215900" y="20129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079" name="文本框 8"/>
          <p:cNvSpPr txBox="1"/>
          <p:nvPr>
            <p:custDataLst>
              <p:tags r:id="rId4"/>
            </p:custDataLst>
          </p:nvPr>
        </p:nvSpPr>
        <p:spPr>
          <a:xfrm>
            <a:off x="161925" y="45529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文本框 9"/>
          <p:cNvSpPr txBox="1"/>
          <p:nvPr>
            <p:custDataLst>
              <p:tags r:id="rId5"/>
            </p:custDataLst>
          </p:nvPr>
        </p:nvSpPr>
        <p:spPr>
          <a:xfrm>
            <a:off x="457200" y="21558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84275" y="0"/>
            <a:ext cx="0" cy="280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81" name="文本框 10"/>
          <p:cNvSpPr txBox="1"/>
          <p:nvPr>
            <p:custDataLst>
              <p:tags r:id="rId6"/>
            </p:custDataLst>
          </p:nvPr>
        </p:nvSpPr>
        <p:spPr>
          <a:xfrm>
            <a:off x="215583" y="2159318"/>
            <a:ext cx="40005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-500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不可流通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96035" y="295910"/>
            <a:ext cx="2894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3655" y="627380"/>
            <a:ext cx="227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XYN HR 2061</a:t>
            </a:r>
            <a:endParaRPr lang="en-US" altLang="zh-CN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 rot="16200000">
            <a:off x="287655" y="2371090"/>
            <a:ext cx="144000" cy="144000"/>
          </a:xfrm>
          <a:prstGeom prst="rect">
            <a:avLst/>
          </a:prstGeom>
          <a:solidFill>
            <a:srgbClr val="FA3A22"/>
          </a:solidFill>
          <a:ln>
            <a:solidFill>
              <a:srgbClr val="FA3A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9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 rot="16200000">
            <a:off x="195580" y="2296160"/>
            <a:ext cx="3276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>
                <a:solidFill>
                  <a:schemeClr val="bg1"/>
                </a:solidFill>
              </a:rPr>
              <a:t>⚥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0135" y="0"/>
            <a:ext cx="144145" cy="2735580"/>
          </a:xfrm>
          <a:prstGeom prst="rect">
            <a:avLst/>
          </a:prstGeom>
          <a:solidFill>
            <a:srgbClr val="FA3A22"/>
          </a:solidFill>
          <a:ln>
            <a:solidFill>
              <a:srgbClr val="FA3A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3"/>
          <a:srcRect b="14023"/>
          <a:stretch>
            <a:fillRect/>
          </a:stretch>
        </p:blipFill>
        <p:spPr>
          <a:xfrm rot="16200000">
            <a:off x="207645" y="164465"/>
            <a:ext cx="301625" cy="259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 rot="16200000">
            <a:off x="212725" y="1010920"/>
            <a:ext cx="109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黑体" panose="02010609060101010101" charset="-122"/>
                <a:ea typeface="黑体" panose="02010609060101010101" charset="-122"/>
              </a:rPr>
              <a:t>参宿四</a:t>
            </a:r>
            <a:endParaRPr lang="zh-CN" altLang="en-US" sz="1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982345" y="1099185"/>
            <a:ext cx="2021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来自地球的思念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 rot="16200000">
            <a:off x="1181100" y="116205"/>
            <a:ext cx="4432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50 </a:t>
            </a:r>
            <a:r>
              <a:rPr lang="zh-CN" altLang="en-US" sz="800"/>
              <a:t>点</a:t>
            </a:r>
            <a:endParaRPr lang="zh-CN" altLang="en-US" sz="800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 rot="16200000">
            <a:off x="2950845" y="1129665"/>
            <a:ext cx="745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50 </a:t>
            </a:r>
            <a:r>
              <a:rPr lang="zh-CN" altLang="en-US" sz="1600"/>
              <a:t>点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4536440" y="0"/>
            <a:ext cx="1080135" cy="2736215"/>
          </a:xfrm>
          <a:prstGeom prst="rect">
            <a:avLst/>
          </a:prstGeom>
          <a:solidFill>
            <a:srgbClr val="FA3A22"/>
          </a:solidFill>
          <a:ln>
            <a:solidFill>
              <a:srgbClr val="FA3A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3642360" y="838200"/>
            <a:ext cx="2719705" cy="107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1200"/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纪念卷兑换负责机构</a:t>
            </a:r>
            <a:endParaRPr lang="zh-CN" altLang="en-US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参宿四思念纪念品管理局</a:t>
            </a:r>
            <a:endParaRPr lang="zh-CN" altLang="en-US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请携带纪念券到管理局线下兑换</a:t>
            </a:r>
            <a:endParaRPr lang="zh-CN" altLang="en-US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不得作为一般等价物流通使用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1"/>
          <p:cNvSpPr txBox="1"/>
          <p:nvPr/>
        </p:nvSpPr>
        <p:spPr>
          <a:xfrm>
            <a:off x="0" y="0"/>
            <a:ext cx="3998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请仔细阅读兑换说明并在店员指导下兑换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严禁作为一般等价物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5" name="图片 4" descr="图片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431800"/>
            <a:ext cx="2046287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5"/>
          <p:cNvSpPr txBox="1"/>
          <p:nvPr/>
        </p:nvSpPr>
        <p:spPr>
          <a:xfrm>
            <a:off x="935038" y="431800"/>
            <a:ext cx="393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8913" y="0"/>
            <a:ext cx="12700" cy="273685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464050" y="14287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079" name="文本框 8"/>
          <p:cNvSpPr txBox="1"/>
          <p:nvPr/>
        </p:nvSpPr>
        <p:spPr>
          <a:xfrm>
            <a:off x="4410075" y="39687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文本框 9"/>
          <p:cNvSpPr txBox="1"/>
          <p:nvPr/>
        </p:nvSpPr>
        <p:spPr>
          <a:xfrm>
            <a:off x="4705350" y="15716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文本框 10"/>
          <p:cNvSpPr txBox="1"/>
          <p:nvPr>
            <p:custDataLst>
              <p:tags r:id="rId2"/>
            </p:custDataLst>
          </p:nvPr>
        </p:nvSpPr>
        <p:spPr>
          <a:xfrm>
            <a:off x="4103688" y="2303463"/>
            <a:ext cx="400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-100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800225"/>
            <a:ext cx="5616575" cy="935038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98" name="文本框 5"/>
          <p:cNvSpPr txBox="1"/>
          <p:nvPr>
            <p:custDataLst>
              <p:tags r:id="rId1"/>
            </p:custDataLst>
          </p:nvPr>
        </p:nvSpPr>
        <p:spPr>
          <a:xfrm>
            <a:off x="142875" y="287338"/>
            <a:ext cx="3324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文本框 5"/>
          <p:cNvSpPr txBox="1"/>
          <p:nvPr>
            <p:custDataLst>
              <p:tags r:id="rId2"/>
            </p:custDataLst>
          </p:nvPr>
        </p:nvSpPr>
        <p:spPr>
          <a:xfrm>
            <a:off x="142875" y="93662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参宿四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8150" y="333375"/>
            <a:ext cx="431800" cy="431800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/>
              <a:t>兑</a:t>
            </a:r>
            <a:endParaRPr lang="zh-CN" altLang="en-US" sz="2400" strike="noStrike" noProof="1"/>
          </a:p>
        </p:txBody>
      </p:sp>
      <p:sp>
        <p:nvSpPr>
          <p:cNvPr id="4101" name="文本框 7"/>
          <p:cNvSpPr txBox="1"/>
          <p:nvPr/>
        </p:nvSpPr>
        <p:spPr>
          <a:xfrm>
            <a:off x="4176713" y="765175"/>
            <a:ext cx="601662" cy="168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500">
                <a:latin typeface="Arial" panose="020B0604020202020204" pitchFamily="34" charset="0"/>
                <a:ea typeface="宋体" panose="02010600030101010101" pitchFamily="2" charset="-122"/>
              </a:rPr>
              <a:t>兑换使用</a:t>
            </a:r>
            <a:endParaRPr lang="zh-CN" altLang="en-US" sz="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文本框 8"/>
          <p:cNvSpPr txBox="1"/>
          <p:nvPr>
            <p:custDataLst>
              <p:tags r:id="rId3"/>
            </p:custDataLst>
          </p:nvPr>
        </p:nvSpPr>
        <p:spPr>
          <a:xfrm>
            <a:off x="71438" y="1871663"/>
            <a:ext cx="422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用于参宿四纪念品商店兑换：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3" name="图片 9"/>
          <p:cNvPicPr>
            <a:picLocks noChangeAspect="1"/>
          </p:cNvPicPr>
          <p:nvPr/>
        </p:nvPicPr>
        <p:blipFill>
          <a:blip r:embed="rId4"/>
          <a:srcRect r="3955"/>
          <a:stretch>
            <a:fillRect/>
          </a:stretch>
        </p:blipFill>
        <p:spPr>
          <a:xfrm>
            <a:off x="142875" y="2232025"/>
            <a:ext cx="365125" cy="38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文本框 10"/>
          <p:cNvSpPr txBox="1"/>
          <p:nvPr/>
        </p:nvSpPr>
        <p:spPr>
          <a:xfrm>
            <a:off x="360363" y="2232025"/>
            <a:ext cx="10255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 TRANS</a:t>
            </a:r>
            <a:endParaRPr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文本框 11"/>
          <p:cNvSpPr txBox="1"/>
          <p:nvPr/>
        </p:nvSpPr>
        <p:spPr>
          <a:xfrm>
            <a:off x="431800" y="2419350"/>
            <a:ext cx="2011363" cy="20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00" u="sng">
                <a:latin typeface="Arial" panose="020B0604020202020204" pitchFamily="34" charset="0"/>
                <a:ea typeface="宋体" panose="02010600030101010101" pitchFamily="2" charset="-122"/>
              </a:rPr>
              <a:t>HEALTHCARE</a:t>
            </a:r>
            <a:endParaRPr lang="en-US" altLang="zh-CN" sz="700" u="sng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文本框 12"/>
          <p:cNvSpPr txBox="1"/>
          <p:nvPr>
            <p:custDataLst>
              <p:tags r:id="rId5"/>
            </p:custDataLst>
          </p:nvPr>
        </p:nvSpPr>
        <p:spPr>
          <a:xfrm>
            <a:off x="1152525" y="2311400"/>
            <a:ext cx="4983163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参宿四思念纪念品管理局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发行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HR 2061 Yearning Center</a:t>
            </a:r>
            <a:endParaRPr lang="en-US" altLang="zh-CN" sz="13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800225"/>
            <a:ext cx="5616575" cy="935038"/>
          </a:xfrm>
          <a:prstGeom prst="rect">
            <a:avLst/>
          </a:prstGeom>
          <a:solidFill>
            <a:srgbClr val="FE9196"/>
          </a:solidFill>
          <a:ln>
            <a:solidFill>
              <a:srgbClr val="FE919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文本框 5"/>
          <p:cNvSpPr txBox="1"/>
          <p:nvPr>
            <p:custDataLst>
              <p:tags r:id="rId1"/>
            </p:custDataLst>
          </p:nvPr>
        </p:nvSpPr>
        <p:spPr>
          <a:xfrm>
            <a:off x="142875" y="287338"/>
            <a:ext cx="3324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文本框 5"/>
          <p:cNvSpPr txBox="1"/>
          <p:nvPr>
            <p:custDataLst>
              <p:tags r:id="rId2"/>
            </p:custDataLst>
          </p:nvPr>
        </p:nvSpPr>
        <p:spPr>
          <a:xfrm>
            <a:off x="142875" y="93662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参宿四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8150" y="333375"/>
            <a:ext cx="431800" cy="431800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/>
              <a:t>兑</a:t>
            </a:r>
            <a:endParaRPr lang="zh-CN" altLang="en-US" sz="2400" strike="noStrike" noProof="1"/>
          </a:p>
        </p:txBody>
      </p:sp>
      <p:sp>
        <p:nvSpPr>
          <p:cNvPr id="5125" name="文本框 7"/>
          <p:cNvSpPr txBox="1"/>
          <p:nvPr/>
        </p:nvSpPr>
        <p:spPr>
          <a:xfrm>
            <a:off x="4176713" y="765175"/>
            <a:ext cx="601662" cy="168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500">
                <a:latin typeface="Arial" panose="020B0604020202020204" pitchFamily="34" charset="0"/>
                <a:ea typeface="宋体" panose="02010600030101010101" pitchFamily="2" charset="-122"/>
              </a:rPr>
              <a:t>兑换使用</a:t>
            </a:r>
            <a:endParaRPr lang="zh-CN" altLang="en-US" sz="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文本框 8"/>
          <p:cNvSpPr txBox="1"/>
          <p:nvPr>
            <p:custDataLst>
              <p:tags r:id="rId3"/>
            </p:custDataLst>
          </p:nvPr>
        </p:nvSpPr>
        <p:spPr>
          <a:xfrm>
            <a:off x="71438" y="1871663"/>
            <a:ext cx="422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用于参宿四纪念品商店兑换：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文本框 10"/>
          <p:cNvSpPr txBox="1"/>
          <p:nvPr/>
        </p:nvSpPr>
        <p:spPr>
          <a:xfrm>
            <a:off x="360363" y="2232025"/>
            <a:ext cx="10255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 TRANS</a:t>
            </a:r>
            <a:endParaRPr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框 11"/>
          <p:cNvSpPr txBox="1"/>
          <p:nvPr/>
        </p:nvSpPr>
        <p:spPr>
          <a:xfrm>
            <a:off x="431800" y="2419350"/>
            <a:ext cx="2011363" cy="20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00" u="sng">
                <a:latin typeface="Arial" panose="020B0604020202020204" pitchFamily="34" charset="0"/>
                <a:ea typeface="宋体" panose="02010600030101010101" pitchFamily="2" charset="-122"/>
              </a:rPr>
              <a:t>HEALTHCARE</a:t>
            </a:r>
            <a:endParaRPr lang="en-US" altLang="zh-CN" sz="700" u="sng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文本框 12"/>
          <p:cNvSpPr txBox="1"/>
          <p:nvPr>
            <p:custDataLst>
              <p:tags r:id="rId4"/>
            </p:custDataLst>
          </p:nvPr>
        </p:nvSpPr>
        <p:spPr>
          <a:xfrm>
            <a:off x="1152525" y="2311400"/>
            <a:ext cx="4983163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参宿四思念纪念品管理局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发行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HR 2061 Yearning Center</a:t>
            </a:r>
            <a:endParaRPr lang="en-US" altLang="zh-CN" sz="13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30" name="图片 10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2875" y="2246313"/>
            <a:ext cx="355600" cy="373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5616575" cy="1367790"/>
          </a:xfrm>
          <a:prstGeom prst="rect">
            <a:avLst/>
          </a:prstGeom>
          <a:solidFill>
            <a:srgbClr val="CC5618"/>
          </a:solidFill>
          <a:ln>
            <a:solidFill>
              <a:srgbClr val="CC5618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592070"/>
            <a:ext cx="5616575" cy="143510"/>
          </a:xfrm>
          <a:prstGeom prst="rect">
            <a:avLst/>
          </a:prstGeom>
          <a:gradFill>
            <a:gsLst>
              <a:gs pos="0">
                <a:srgbClr val="C75720"/>
              </a:gs>
              <a:gs pos="41000">
                <a:srgbClr val="DF9436"/>
              </a:gs>
              <a:gs pos="67000">
                <a:srgbClr val="EBC988"/>
              </a:gs>
              <a:gs pos="100000">
                <a:srgbClr val="F1E6C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-635"/>
            <a:ext cx="1085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n>
                  <a:solidFill>
                    <a:schemeClr val="bg1"/>
                  </a:solidFill>
                </a:ln>
                <a:solidFill>
                  <a:srgbClr val="9E0B11"/>
                </a:solidFill>
                <a:latin typeface="华光大黑_CNKI" panose="02000500000000000000" charset="-122"/>
                <a:ea typeface="华光大黑_CNKI" panose="02000500000000000000" charset="-122"/>
              </a:rPr>
              <a:t>参宿四</a:t>
            </a:r>
            <a:r>
              <a:rPr lang="zh-CN" altLang="en-US" sz="1600" baseline="30000">
                <a:ln>
                  <a:solidFill>
                    <a:schemeClr val="bg1"/>
                  </a:solidFill>
                </a:ln>
                <a:solidFill>
                  <a:srgbClr val="9E0B11"/>
                </a:solidFill>
                <a:ea typeface="华光大黑_CNKI" panose="02000500000000000000" charset="-122"/>
                <a:cs typeface="Arial" panose="020B0604020202020204" pitchFamily="34" charset="0"/>
              </a:rPr>
              <a:t>®</a:t>
            </a:r>
            <a:endParaRPr lang="zh-CN" altLang="en-US" sz="1600" baseline="30000">
              <a:ln>
                <a:solidFill>
                  <a:schemeClr val="bg1"/>
                </a:solidFill>
              </a:ln>
              <a:solidFill>
                <a:srgbClr val="9E0B11"/>
              </a:solidFill>
              <a:ea typeface="华光大黑_CNKI" panose="02000500000000000000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6080" y="0"/>
            <a:ext cx="3987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行星编号：CCDM</a:t>
            </a:r>
            <a:r>
              <a:rPr lang="en-US" altLang="zh-CN" sz="900">
                <a:solidFill>
                  <a:schemeClr val="bg1"/>
                </a:solidFill>
              </a:rPr>
              <a:t> </a:t>
            </a:r>
            <a:r>
              <a:rPr lang="zh-CN" altLang="en-US" sz="900">
                <a:solidFill>
                  <a:schemeClr val="bg1"/>
                </a:solidFill>
              </a:rPr>
              <a:t>J05552+0724AP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08195" y="71120"/>
            <a:ext cx="792480" cy="360045"/>
          </a:xfrm>
          <a:prstGeom prst="ellipse">
            <a:avLst/>
          </a:prstGeom>
          <a:solidFill>
            <a:srgbClr val="C41D22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25"/>
          </a:p>
        </p:txBody>
      </p:sp>
      <p:sp>
        <p:nvSpPr>
          <p:cNvPr id="10" name="文本框 9"/>
          <p:cNvSpPr txBox="1"/>
          <p:nvPr/>
        </p:nvSpPr>
        <p:spPr>
          <a:xfrm>
            <a:off x="4608195" y="32385"/>
            <a:ext cx="1007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n>
                  <a:noFill/>
                </a:ln>
                <a:solidFill>
                  <a:schemeClr val="bg1"/>
                </a:solidFill>
                <a:latin typeface="Times New Roman" panose="02020603050405020304" charset="0"/>
                <a:ea typeface="HGBKB_CNKI" panose="02000500000000000000" charset="-122"/>
                <a:cs typeface="Times New Roman" panose="02020603050405020304" charset="0"/>
              </a:rPr>
              <a:t>XYN</a:t>
            </a:r>
            <a:endParaRPr lang="en-US" altLang="zh-CN" sz="2200">
              <a:ln>
                <a:noFill/>
              </a:ln>
              <a:solidFill>
                <a:schemeClr val="bg1"/>
              </a:solidFill>
              <a:latin typeface="Times New Roman" panose="02020603050405020304" charset="0"/>
              <a:ea typeface="HGBKB_CNKI" panose="02000500000000000000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940" y="431165"/>
            <a:ext cx="3818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385" y="1439545"/>
            <a:ext cx="551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使用方法：前往参宿四思念纪念品管理局选择并按照票面价值兑换</a:t>
            </a:r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    	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想要的纪念品，也可化为祝愿传向地球。</a:t>
            </a:r>
            <a:endParaRPr lang="zh-CN" altLang="en-US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0865" y="2313305"/>
            <a:ext cx="144000" cy="144000"/>
          </a:xfrm>
          <a:prstGeom prst="rect">
            <a:avLst/>
          </a:prstGeom>
          <a:solidFill>
            <a:srgbClr val="C41D22"/>
          </a:solidFill>
          <a:ln>
            <a:solidFill>
              <a:srgbClr val="C41D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900"/>
          </a:p>
        </p:txBody>
      </p:sp>
      <p:sp>
        <p:nvSpPr>
          <p:cNvPr id="14" name="文本框 13"/>
          <p:cNvSpPr txBox="1"/>
          <p:nvPr/>
        </p:nvSpPr>
        <p:spPr>
          <a:xfrm>
            <a:off x="1769110" y="2255520"/>
            <a:ext cx="3276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>
                <a:solidFill>
                  <a:schemeClr val="bg1"/>
                </a:solidFill>
              </a:rPr>
              <a:t>⚥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7355" y="2427605"/>
            <a:ext cx="70421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" b="1">
                <a:latin typeface="黑体" panose="02010609060101010101" charset="-122"/>
                <a:ea typeface="黑体" panose="02010609060101010101" charset="-122"/>
              </a:rPr>
              <a:t>参宿四中心</a:t>
            </a:r>
            <a:endParaRPr lang="zh-CN" altLang="en-US" sz="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43735" y="2286000"/>
            <a:ext cx="15722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华光大黑_CNKI" panose="02000500000000000000" charset="-122"/>
                <a:ea typeface="华光大黑_CNKI" panose="02000500000000000000" charset="-122"/>
              </a:rPr>
              <a:t>参宿四思念纪念品管理局</a:t>
            </a:r>
            <a:endParaRPr lang="zh-CN" altLang="en-US" sz="900"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36440" y="2197100"/>
            <a:ext cx="16719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/>
              <a:t>50</a:t>
            </a:r>
            <a:r>
              <a:rPr lang="zh-CN" altLang="en-US" sz="1100"/>
              <a:t>点</a:t>
            </a:r>
            <a:r>
              <a:rPr lang="en-US" altLang="zh-CN" sz="1100"/>
              <a:t> x 1</a:t>
            </a:r>
            <a:r>
              <a:rPr lang="zh-CN" altLang="en-US" sz="1100"/>
              <a:t>份</a:t>
            </a:r>
            <a:r>
              <a:rPr lang="en-US" altLang="zh-CN" sz="1100"/>
              <a:t>/</a:t>
            </a:r>
            <a:r>
              <a:rPr lang="zh-CN" altLang="en-US" sz="1100"/>
              <a:t>张</a:t>
            </a:r>
            <a:endParaRPr lang="zh-CN" alt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15900" y="71755"/>
            <a:ext cx="647700" cy="2592070"/>
          </a:xfrm>
          <a:prstGeom prst="roundRect">
            <a:avLst/>
          </a:prstGeom>
          <a:solidFill>
            <a:srgbClr val="10285B"/>
          </a:solidFill>
          <a:ln>
            <a:solidFill>
              <a:srgbClr val="10285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20090" y="359410"/>
            <a:ext cx="3528060" cy="575945"/>
          </a:xfrm>
          <a:prstGeom prst="roundRect">
            <a:avLst/>
          </a:prstGeom>
          <a:solidFill>
            <a:srgbClr val="FFE00F"/>
          </a:solidFill>
          <a:ln>
            <a:solidFill>
              <a:srgbClr val="FFE00F"/>
            </a:solidFill>
          </a:ln>
          <a:effectLst>
            <a:outerShdw blurRad="50800" dist="38100" dir="8100000" sx="103000" sy="103000" algn="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17265C"/>
                </a:solidFill>
                <a:latin typeface="华光大黑_CNKI" panose="02000500000000000000" charset="-122"/>
                <a:ea typeface="华光大黑_CNKI" panose="02000500000000000000" charset="-122"/>
              </a:rPr>
              <a:t>来自地球的思念</a:t>
            </a:r>
            <a:r>
              <a:rPr lang="en-US" altLang="zh-CN">
                <a:solidFill>
                  <a:srgbClr val="17265C"/>
                </a:solidFill>
                <a:latin typeface="华光大黑_CNKI" panose="02000500000000000000" charset="-122"/>
                <a:ea typeface="华光大黑_CNKI" panose="02000500000000000000" charset="-122"/>
              </a:rPr>
              <a:t> 200 points</a:t>
            </a:r>
            <a:endParaRPr lang="en-US" altLang="zh-CN">
              <a:solidFill>
                <a:srgbClr val="17265C"/>
              </a:solidFill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1875" y="42545"/>
            <a:ext cx="2207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17265C"/>
                </a:solidFill>
              </a:rPr>
              <a:t>1x200 points</a:t>
            </a:r>
            <a:endParaRPr lang="en-US" altLang="zh-CN" sz="1600">
              <a:solidFill>
                <a:srgbClr val="17265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1875" y="1075690"/>
            <a:ext cx="3082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17265C"/>
                </a:solidFill>
              </a:rPr>
              <a:t>思念纪念品兑换卷</a:t>
            </a:r>
            <a:endParaRPr lang="zh-CN" altLang="en-US" sz="1600">
              <a:solidFill>
                <a:srgbClr val="17265C"/>
              </a:solidFill>
            </a:endParaRPr>
          </a:p>
          <a:p>
            <a:r>
              <a:rPr lang="zh-CN" altLang="en-US" sz="1600">
                <a:solidFill>
                  <a:srgbClr val="17265C"/>
                </a:solidFill>
              </a:rPr>
              <a:t>现场兑换</a:t>
            </a:r>
            <a:endParaRPr lang="zh-CN" altLang="en-US" sz="1600">
              <a:solidFill>
                <a:srgbClr val="17265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1875" y="1799590"/>
            <a:ext cx="2352040" cy="791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olidFill>
                  <a:srgbClr val="17265C"/>
                </a:solidFill>
              </a:rPr>
              <a:t>兑换说明：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兑换地点：参宿四思念纪念品管理局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可兑换物品：思念纪念品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本卷仅供在思念纪念品商店兑换思念纪念品，严禁作为一般等价物流通。</a:t>
            </a:r>
            <a:endParaRPr lang="zh-CN" altLang="en-US" sz="1000">
              <a:solidFill>
                <a:srgbClr val="17265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4680585" y="608965"/>
            <a:ext cx="792480" cy="360045"/>
          </a:xfrm>
          <a:prstGeom prst="ellipse">
            <a:avLst/>
          </a:prstGeom>
          <a:solidFill>
            <a:srgbClr val="075754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25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680585" y="570230"/>
            <a:ext cx="1007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Times New Roman" panose="02020603050405020304" charset="0"/>
                <a:ea typeface="HGBKB_CNKI" panose="02000500000000000000" charset="-122"/>
                <a:cs typeface="Times New Roman" panose="02020603050405020304" charset="0"/>
              </a:rPr>
              <a:t>XYN</a:t>
            </a:r>
            <a:endParaRPr lang="en-US" altLang="zh-CN" sz="2200">
              <a:solidFill>
                <a:schemeClr val="bg1"/>
              </a:solidFill>
              <a:latin typeface="Times New Roman" panose="02020603050405020304" charset="0"/>
              <a:ea typeface="HGBKB_CNKI" panose="02000500000000000000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616575" cy="2159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 flipV="1">
            <a:off x="0" y="251460"/>
            <a:ext cx="5616575" cy="360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0" y="323215"/>
            <a:ext cx="5616575" cy="360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4595" y="394970"/>
            <a:ext cx="2891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latin typeface="黑体" panose="02010609060101010101" charset="-122"/>
                <a:ea typeface="黑体" panose="02010609060101010101" charset="-122"/>
              </a:rPr>
              <a:t>请仔细阅读说明并在店员指导下兑换</a:t>
            </a:r>
            <a:endParaRPr lang="zh-CN" altLang="en-US" sz="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744595" y="537845"/>
            <a:ext cx="2891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HR 2061</a:t>
            </a:r>
            <a:endParaRPr lang="en-US" altLang="zh-CN" sz="800" b="1"/>
          </a:p>
        </p:txBody>
      </p:sp>
      <p:sp>
        <p:nvSpPr>
          <p:cNvPr id="12" name="矩形 11"/>
          <p:cNvSpPr/>
          <p:nvPr/>
        </p:nvSpPr>
        <p:spPr>
          <a:xfrm>
            <a:off x="0" y="1656080"/>
            <a:ext cx="5616575" cy="1080135"/>
          </a:xfrm>
          <a:prstGeom prst="rect">
            <a:avLst/>
          </a:prstGeom>
          <a:solidFill>
            <a:srgbClr val="075754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4235" y="716280"/>
            <a:ext cx="3398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0045" y="1440180"/>
            <a:ext cx="454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每张为：思念纪念品管理局</a:t>
            </a:r>
            <a:r>
              <a:rPr lang="en-US" altLang="zh-CN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50</a:t>
            </a:r>
            <a:r>
              <a:rPr lang="zh-CN" altLang="en-US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点兑换点数</a:t>
            </a:r>
            <a:endParaRPr lang="zh-CN" altLang="en-US" sz="10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6440000">
            <a:off x="427990" y="1664335"/>
            <a:ext cx="701040" cy="1078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86105" y="2125345"/>
            <a:ext cx="560705" cy="107950"/>
          </a:xfrm>
          <a:prstGeom prst="rect">
            <a:avLst/>
          </a:prstGeom>
          <a:solidFill>
            <a:srgbClr val="075754"/>
          </a:solidFill>
          <a:ln>
            <a:solidFill>
              <a:srgbClr val="07575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2078990"/>
            <a:ext cx="642620" cy="200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solidFill>
                  <a:schemeClr val="bg1"/>
                </a:solidFill>
              </a:rPr>
              <a:t>50</a:t>
            </a:r>
            <a:r>
              <a:rPr lang="zh-CN" altLang="en-US" sz="700">
                <a:solidFill>
                  <a:schemeClr val="bg1"/>
                </a:solidFill>
              </a:rPr>
              <a:t>点</a:t>
            </a:r>
            <a:r>
              <a:rPr lang="en-US" altLang="zh-CN" sz="700">
                <a:solidFill>
                  <a:schemeClr val="bg1"/>
                </a:solidFill>
              </a:rPr>
              <a:t> x 1</a:t>
            </a:r>
            <a:r>
              <a:rPr lang="zh-CN" altLang="en-US" sz="700">
                <a:solidFill>
                  <a:schemeClr val="bg1"/>
                </a:solidFill>
              </a:rPr>
              <a:t>张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1605" y="1861820"/>
            <a:ext cx="277749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使用为</a:t>
            </a:r>
            <a:r>
              <a:rPr lang="zh-CN" altLang="en-US" sz="1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200">
                <a:solidFill>
                  <a:schemeClr val="bg1"/>
                </a:solidFill>
              </a:rPr>
              <a:t>用于在思念纪念品管理局现场兑换思念纪念品。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3540" y="952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4320540" y="1079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447540" y="1206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C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316990" y="71120"/>
            <a:ext cx="308546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1500" b="1">
                <a:solidFill>
                  <a:srgbClr val="CFDDCA"/>
                </a:solidFill>
              </a:rPr>
              <a:t>600</a:t>
            </a:r>
            <a:endParaRPr lang="en-US" altLang="zh-CN" sz="11500" b="1">
              <a:solidFill>
                <a:srgbClr val="CFDDC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0180" y="1714500"/>
            <a:ext cx="2802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400">
                <a:solidFill>
                  <a:srgbClr val="CFDDCA"/>
                </a:solidFill>
                <a:latin typeface="华光大黑_CNKI" panose="02000500000000000000" charset="-122"/>
                <a:ea typeface="华光大黑_CNKI" panose="02000500000000000000" charset="-122"/>
              </a:rPr>
              <a:t>参宿四星</a:t>
            </a:r>
            <a:endParaRPr lang="zh-CN" altLang="en-US" sz="4400">
              <a:solidFill>
                <a:srgbClr val="CFDDCA"/>
              </a:solidFill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1440180" y="843915"/>
            <a:ext cx="4176395" cy="288290"/>
          </a:xfrm>
          <a:prstGeom prst="rect">
            <a:avLst/>
          </a:prstGeom>
          <a:solidFill>
            <a:srgbClr val="DDDD1C"/>
          </a:solidFill>
          <a:ln>
            <a:solidFill>
              <a:srgbClr val="DCDB1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05915" y="143510"/>
            <a:ext cx="240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来自地球的思念</a:t>
            </a:r>
            <a:endParaRPr lang="zh-CN" altLang="en-US" sz="2400" b="1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56080" y="575310"/>
            <a:ext cx="2221230" cy="3810"/>
          </a:xfrm>
          <a:prstGeom prst="line">
            <a:avLst/>
          </a:prstGeom>
          <a:ln>
            <a:solidFill>
              <a:srgbClr val="D9D9D7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14855" y="579120"/>
            <a:ext cx="1586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Yearning From the Earth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0" y="843915"/>
            <a:ext cx="1440180" cy="288290"/>
          </a:xfrm>
          <a:prstGeom prst="rect">
            <a:avLst/>
          </a:prstGeom>
          <a:solidFill>
            <a:srgbClr val="573469"/>
          </a:solidFill>
          <a:ln>
            <a:solidFill>
              <a:srgbClr val="5734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1429385" y="843915"/>
            <a:ext cx="442595" cy="288290"/>
          </a:xfrm>
          <a:prstGeom prst="rtTriangle">
            <a:avLst/>
          </a:prstGeom>
          <a:solidFill>
            <a:srgbClr val="573469"/>
          </a:solidFill>
          <a:ln>
            <a:solidFill>
              <a:srgbClr val="5734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470" y="1224280"/>
            <a:ext cx="2313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【适用于】</a:t>
            </a:r>
            <a:endParaRPr lang="zh-CN" altLang="en-US" sz="900"/>
          </a:p>
          <a:p>
            <a:r>
              <a:rPr lang="zh-CN" altLang="en-US" sz="900"/>
              <a:t>在思念纪念品管理局兑换思念纪念品。</a:t>
            </a:r>
            <a:endParaRPr lang="zh-CN" altLang="en-US" sz="900"/>
          </a:p>
        </p:txBody>
      </p:sp>
      <p:sp>
        <p:nvSpPr>
          <p:cNvPr id="15" name="矩形 14"/>
          <p:cNvSpPr/>
          <p:nvPr/>
        </p:nvSpPr>
        <p:spPr>
          <a:xfrm>
            <a:off x="0" y="2232025"/>
            <a:ext cx="1936115" cy="215900"/>
          </a:xfrm>
          <a:prstGeom prst="rect">
            <a:avLst/>
          </a:prstGeom>
          <a:solidFill>
            <a:srgbClr val="DDDD1C"/>
          </a:solidFill>
          <a:ln>
            <a:solidFill>
              <a:srgbClr val="DCDB1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2057400" y="2251710"/>
            <a:ext cx="144000" cy="144000"/>
          </a:xfrm>
          <a:prstGeom prst="rect">
            <a:avLst/>
          </a:prstGeom>
          <a:solidFill>
            <a:srgbClr val="C41D22"/>
          </a:solidFill>
          <a:ln>
            <a:solidFill>
              <a:srgbClr val="C41D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900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1985645" y="2193925"/>
            <a:ext cx="3276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>
                <a:solidFill>
                  <a:schemeClr val="bg1"/>
                </a:solidFill>
              </a:rPr>
              <a:t>⚥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2160270" y="2224405"/>
            <a:ext cx="15722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华光大黑_CNKI" panose="02000500000000000000" charset="-122"/>
                <a:ea typeface="华光大黑_CNKI" panose="02000500000000000000" charset="-122"/>
              </a:rPr>
              <a:t>参宿四思念纪念品管理局</a:t>
            </a:r>
            <a:endParaRPr lang="zh-CN" altLang="en-US" sz="900"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907540" y="2376170"/>
            <a:ext cx="70421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" b="1">
                <a:latin typeface="黑体" panose="02010609060101010101" charset="-122"/>
                <a:ea typeface="黑体" panose="02010609060101010101" charset="-122"/>
              </a:rPr>
              <a:t>参宿四中心</a:t>
            </a:r>
            <a:endParaRPr lang="zh-CN" altLang="en-US" sz="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8785" y="856615"/>
            <a:ext cx="1226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573469"/>
                </a:solidFill>
              </a:rPr>
              <a:t>100point x 1</a:t>
            </a:r>
            <a:r>
              <a:rPr lang="zh-CN" altLang="en-US" sz="1200" b="1">
                <a:solidFill>
                  <a:srgbClr val="573469"/>
                </a:solidFill>
              </a:rPr>
              <a:t>张</a:t>
            </a:r>
            <a:endParaRPr lang="zh-CN" altLang="en-US" sz="1200" b="1">
              <a:solidFill>
                <a:srgbClr val="57346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commondata" val="eyJoZGlkIjoiMzRjNDEyYjIzMDlhMmM2NTM5Zjc4MDdmNzdjMDcwOT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/>
  <Paragraphs>179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华光大黑_CNKI</vt:lpstr>
      <vt:lpstr>Times New Roman</vt:lpstr>
      <vt:lpstr>HGBKB_CNKI</vt:lpstr>
      <vt:lpstr>黑体</vt:lpstr>
      <vt:lpstr>华光中雅_CNKI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吴佳阳</cp:lastModifiedBy>
  <cp:revision>15</cp:revision>
  <dcterms:created xsi:type="dcterms:W3CDTF">2023-12-04T08:50:00Z</dcterms:created>
  <dcterms:modified xsi:type="dcterms:W3CDTF">2023-12-11T05:40:26Z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040B6E99D85743CABFB89790550386A9_12</vt:lpwstr>
  </property>
</Properties>
</file>