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3"/>
    <p:sldId id="279" r:id="rId4"/>
    <p:sldId id="280" r:id="rId5"/>
    <p:sldId id="296" r:id="rId6"/>
    <p:sldId id="297" r:id="rId7"/>
    <p:sldId id="300" r:id="rId8"/>
    <p:sldId id="301" r:id="rId9"/>
    <p:sldId id="29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3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750571"/>
            <a:ext cx="10363200" cy="1538286"/>
          </a:xfrm>
        </p:spPr>
        <p:txBody>
          <a:bodyPr/>
          <a:p>
            <a:r>
              <a:rPr lang="zh-CN" altLang="en-US"/>
              <a:t>项目进展报告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7845" y="3642676"/>
            <a:ext cx="8534400" cy="1752600"/>
          </a:xfrm>
        </p:spPr>
        <p:txBody>
          <a:bodyPr/>
          <a:p>
            <a:r>
              <a:rPr lang="zh-CN" altLang="en-US"/>
              <a:t>孟翰 苏若 孙敏芳 李璇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修改记录添加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1314450"/>
            <a:ext cx="72421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数据字典修正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4315" y="1236345"/>
            <a:ext cx="5736590" cy="5335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确定研究目标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JVM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overhead</a:t>
            </a:r>
            <a:r>
              <a:rPr lang="zh-CN" altLang="en-US">
                <a:sym typeface="+mn-ea"/>
              </a:rPr>
              <a:t>过大。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）不同的spark app之间缺乏有效的共享内存机制。</a:t>
            </a:r>
            <a:endParaRPr lang="zh-CN" altLang="en-US"/>
          </a:p>
          <a:p>
            <a:r>
              <a:rPr lang="zh-CN" altLang="en-US">
                <a:sym typeface="+mn-ea"/>
              </a:rPr>
              <a:t>    （</a:t>
            </a:r>
            <a:r>
              <a:rPr lang="en-US" altLang="zh-CN">
                <a:sym typeface="+mn-ea"/>
              </a:rPr>
              <a:t>Tungsten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Tachyon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）集群有时会发生崩溃。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）负载不均衡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参考资料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0110" y="1459865"/>
            <a:ext cx="4678045" cy="475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145" y="1446530"/>
            <a:ext cx="4387215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6360" y="703580"/>
            <a:ext cx="9552940" cy="5173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孟翰、苏若：</a:t>
            </a:r>
            <a:r>
              <a:rPr lang="en-US" altLang="zh-CN"/>
              <a:t>spark</a:t>
            </a:r>
            <a:r>
              <a:rPr lang="zh-CN" altLang="en-US"/>
              <a:t>框架环境搭建（</a:t>
            </a:r>
            <a:r>
              <a:rPr lang="en-US" altLang="zh-CN"/>
              <a:t>Elicpse ide for scala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李璇、孙敏芳：</a:t>
            </a:r>
            <a:r>
              <a:rPr lang="en-US" altLang="zh-CN"/>
              <a:t>RDD</a:t>
            </a:r>
            <a:r>
              <a:rPr lang="zh-CN" altLang="en-US"/>
              <a:t>、</a:t>
            </a:r>
            <a:r>
              <a:rPr lang="en-US" altLang="zh-CN"/>
              <a:t>storage</a:t>
            </a:r>
            <a:r>
              <a:rPr lang="zh-CN" altLang="en-US"/>
              <a:t>模块学习（</a:t>
            </a:r>
            <a:r>
              <a:rPr lang="en-US" altLang="zh-CN"/>
              <a:t>1-2weeks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全体成员：根据典型应用场景（如流处理、数据挖掘）对</a:t>
            </a:r>
            <a:r>
              <a:rPr lang="en-US" altLang="zh-CN"/>
              <a:t>spark</a:t>
            </a:r>
            <a:r>
              <a:rPr lang="zh-CN" altLang="en-US"/>
              <a:t>的应用或根据</a:t>
            </a:r>
            <a:r>
              <a:rPr lang="en-US" altLang="zh-CN"/>
              <a:t>spark</a:t>
            </a:r>
            <a:r>
              <a:rPr lang="zh-CN" altLang="en-US"/>
              <a:t>提供的接口实现调度策略（</a:t>
            </a:r>
            <a:r>
              <a:rPr lang="en-US" altLang="zh-CN"/>
              <a:t>spark</a:t>
            </a:r>
            <a:r>
              <a:rPr lang="zh-CN" altLang="en-US"/>
              <a:t>默认调度策略、基于</a:t>
            </a:r>
            <a:r>
              <a:rPr lang="en-US" altLang="zh-CN"/>
              <a:t>Mesos</a:t>
            </a:r>
            <a:r>
              <a:rPr lang="zh-CN" altLang="en-US"/>
              <a:t>、基于</a:t>
            </a:r>
            <a:r>
              <a:rPr lang="en-US" altLang="zh-CN"/>
              <a:t>AKKA</a:t>
            </a:r>
            <a:r>
              <a:rPr lang="zh-CN" altLang="en-US"/>
              <a:t>、基于</a:t>
            </a:r>
            <a:r>
              <a:rPr lang="en-US" altLang="zh-CN"/>
              <a:t>YARN</a:t>
            </a:r>
            <a:r>
              <a:rPr lang="zh-CN" altLang="en-US"/>
              <a:t>）（</a:t>
            </a:r>
            <a:r>
              <a:rPr lang="en-US" altLang="zh-CN"/>
              <a:t>1-2weeks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2606993"/>
            <a:ext cx="10972800" cy="1143000"/>
          </a:xfrm>
        </p:spPr>
        <p:txBody>
          <a:bodyPr/>
          <a:p>
            <a:r>
              <a:rPr lang="zh-CN" altLang="en-US" sz="4800"/>
              <a:t>谢谢！</a:t>
            </a:r>
            <a:endParaRPr lang="zh-CN" altLang="en-US" sz="4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306</Words>
  <Application>WPS 演示</Application>
  <PresentationFormat>自定义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暗香扑面</vt:lpstr>
      <vt:lpstr>项目进展实施</vt:lpstr>
      <vt:lpstr>修改记录添加</vt:lpstr>
      <vt:lpstr>数据字典修正</vt:lpstr>
      <vt:lpstr>确定研究目标</vt:lpstr>
      <vt:lpstr>参考资料</vt:lpstr>
      <vt:lpstr>PowerPoint 演示文稿</vt:lpstr>
      <vt:lpstr>小组分工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S.R</dc:creator>
  <cp:lastModifiedBy>Meng</cp:lastModifiedBy>
  <cp:revision>31</cp:revision>
  <dcterms:created xsi:type="dcterms:W3CDTF">2015-11-12T07:11:00Z</dcterms:created>
  <dcterms:modified xsi:type="dcterms:W3CDTF">2016-04-15T10:41:30Z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