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70" r:id="rId6"/>
    <p:sldId id="271" r:id="rId7"/>
    <p:sldId id="260" r:id="rId8"/>
    <p:sldId id="261" r:id="rId9"/>
    <p:sldId id="262" r:id="rId10"/>
    <p:sldId id="263" r:id="rId11"/>
    <p:sldId id="276" r:id="rId12"/>
    <p:sldId id="277" r:id="rId13"/>
    <p:sldId id="275" r:id="rId14"/>
    <p:sldId id="269" r:id="rId15"/>
    <p:sldId id="265" r:id="rId16"/>
    <p:sldId id="274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1" autoAdjust="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648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1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8762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2856"/>
            <a:ext cx="7704667" cy="386696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6F1548-A370-498C-A14B-E715C2319CD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9672" y="620688"/>
            <a:ext cx="6947127" cy="1270484"/>
          </a:xfrm>
        </p:spPr>
        <p:txBody>
          <a:bodyPr/>
          <a:lstStyle/>
          <a:p>
            <a:pPr algn="ctr"/>
            <a:r>
              <a:rPr lang="zh-CN" altLang="en-US" dirty="0"/>
              <a:t>项目进展报告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70518"/>
            <a:ext cx="6858000" cy="46166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——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测试规格说明书修订</a:t>
            </a:r>
            <a:endParaRPr 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2400" y="5013176"/>
            <a:ext cx="85344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苏</a:t>
            </a:r>
            <a:r>
              <a:rPr lang="zh-CN" altLang="en-US" dirty="0" smtClean="0"/>
              <a:t>若 孟翰 孙敏芳 李璇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132856"/>
            <a:ext cx="7562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8" y="2109429"/>
            <a:ext cx="7562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336" y="173199"/>
            <a:ext cx="7704667" cy="1387623"/>
          </a:xfrm>
        </p:spPr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6" y="2060848"/>
            <a:ext cx="7704137" cy="37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00808"/>
            <a:ext cx="7416824" cy="48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132856"/>
            <a:ext cx="75628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80" y="2132856"/>
            <a:ext cx="7543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563356"/>
            <a:ext cx="6326171" cy="52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4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测试规格说明书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修订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789827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endParaRPr lang="en-US" altLang="zh-CN" dirty="0"/>
          </a:p>
          <a:p>
            <a:pPr lvl="0"/>
            <a:r>
              <a:rPr lang="zh-CN" altLang="en-US" dirty="0" smtClean="0"/>
              <a:t>一、</a:t>
            </a:r>
            <a:r>
              <a:rPr lang="zh-CN" altLang="zh-CN" dirty="0" smtClean="0"/>
              <a:t>文档</a:t>
            </a:r>
            <a:r>
              <a:rPr lang="zh-CN" altLang="zh-CN" dirty="0"/>
              <a:t>格式</a:t>
            </a:r>
            <a:r>
              <a:rPr lang="zh-CN" altLang="zh-CN" dirty="0" smtClean="0"/>
              <a:t>相关</a:t>
            </a:r>
            <a:r>
              <a:rPr lang="zh-CN" altLang="en-US" dirty="0" smtClean="0"/>
              <a:t>的修订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二、文档</a:t>
            </a:r>
            <a:r>
              <a:rPr lang="zh-CN" altLang="en-US" dirty="0"/>
              <a:t>内容描述</a:t>
            </a:r>
            <a:r>
              <a:rPr lang="zh-CN" altLang="en-US" dirty="0" smtClean="0"/>
              <a:t>相关修订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三、测试用例相关的修订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文档格式相关</a:t>
            </a:r>
            <a:r>
              <a:rPr lang="zh-CN" altLang="en-US" dirty="0"/>
              <a:t>的修订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700808"/>
            <a:ext cx="7589702" cy="38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文档格式相关</a:t>
            </a:r>
            <a:r>
              <a:rPr lang="zh-CN" altLang="en-US" dirty="0"/>
              <a:t>的修订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86" y="2132856"/>
            <a:ext cx="7598249" cy="40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文档格式相关</a:t>
            </a:r>
            <a:r>
              <a:rPr lang="zh-CN" altLang="en-US" dirty="0"/>
              <a:t>的修订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2636912"/>
            <a:ext cx="7589702" cy="3361507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677" y="188640"/>
            <a:ext cx="7704667" cy="1387623"/>
          </a:xfrm>
        </p:spPr>
        <p:txBody>
          <a:bodyPr/>
          <a:lstStyle/>
          <a:p>
            <a:r>
              <a:rPr lang="zh-CN" altLang="en-US" dirty="0"/>
              <a:t>文档内容描述相关修订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312440"/>
            <a:ext cx="5860579" cy="55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336" y="173199"/>
            <a:ext cx="7704667" cy="1387623"/>
          </a:xfrm>
        </p:spPr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97" y="1700808"/>
            <a:ext cx="7704137" cy="19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336" y="173199"/>
            <a:ext cx="7704667" cy="1387623"/>
          </a:xfrm>
        </p:spPr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190" y="4066336"/>
            <a:ext cx="4247835" cy="2736304"/>
            <a:chOff x="5097032" y="1287743"/>
            <a:chExt cx="3939464" cy="259264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b="76866"/>
            <a:stretch/>
          </p:blipFill>
          <p:spPr>
            <a:xfrm>
              <a:off x="5097032" y="1287743"/>
              <a:ext cx="3939464" cy="9171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7032" y="2204865"/>
              <a:ext cx="3939464" cy="16755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05197"/>
            <a:ext cx="4791250" cy="52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测试用例相关的修订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-369" b="10583"/>
          <a:stretch/>
        </p:blipFill>
        <p:spPr>
          <a:xfrm>
            <a:off x="-1" y="2155790"/>
            <a:ext cx="4783475" cy="47022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4825672" y="4382601"/>
            <a:ext cx="4318328" cy="2475399"/>
            <a:chOff x="4790176" y="1856910"/>
            <a:chExt cx="4318328" cy="24753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b="71805"/>
            <a:stretch/>
          </p:blipFill>
          <p:spPr>
            <a:xfrm>
              <a:off x="4815732" y="1856910"/>
              <a:ext cx="4292772" cy="114004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176" y="3009038"/>
              <a:ext cx="4318328" cy="1323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93</TotalTime>
  <Words>101</Words>
  <Application>Microsoft Office PowerPoint</Application>
  <PresentationFormat>全屏显示(4:3)</PresentationFormat>
  <Paragraphs>26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华文楷体</vt:lpstr>
      <vt:lpstr>Microsoft YaHei</vt:lpstr>
      <vt:lpstr>Arial</vt:lpstr>
      <vt:lpstr>Calibri</vt:lpstr>
      <vt:lpstr>Corbel</vt:lpstr>
      <vt:lpstr>视差</vt:lpstr>
      <vt:lpstr>项目进展报告</vt:lpstr>
      <vt:lpstr>测试规格说明书修订</vt:lpstr>
      <vt:lpstr>文档格式相关的修订</vt:lpstr>
      <vt:lpstr>文档格式相关的修订</vt:lpstr>
      <vt:lpstr>文档格式相关的修订</vt:lpstr>
      <vt:lpstr>文档内容描述相关修订</vt:lpstr>
      <vt:lpstr>测试用例相关的修订</vt:lpstr>
      <vt:lpstr>测试用例相关的修订</vt:lpstr>
      <vt:lpstr>测试用例相关的修订</vt:lpstr>
      <vt:lpstr>测试用例相关的修订</vt:lpstr>
      <vt:lpstr>测试用例相关的修订</vt:lpstr>
      <vt:lpstr>测试用例相关的修订</vt:lpstr>
      <vt:lpstr>测试用例相关的修订</vt:lpstr>
      <vt:lpstr>测试用例相关的修订</vt:lpstr>
      <vt:lpstr>测试用例相关的修订</vt:lpstr>
      <vt:lpstr>测试用例相关的修订</vt:lpstr>
      <vt:lpstr>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项目进展报告</dc:title>
  <dc:creator>G309</dc:creator>
  <cp:keywords/>
  <cp:lastModifiedBy>G309</cp:lastModifiedBy>
  <cp:revision>64</cp:revision>
  <dcterms:created xsi:type="dcterms:W3CDTF">2016-05-20T07:16:20Z</dcterms:created>
  <dcterms:modified xsi:type="dcterms:W3CDTF">2016-05-20T09:58:13Z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