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279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2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3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C:\Users\JJBOOM\Documents\Tencent Files\284791939\Image\C2C\]``X[WEH6YQHPJ_R)}1R`0P.jpg" TargetMode="External"/><Relationship Id="rId3" Type="http://schemas.openxmlformats.org/officeDocument/2006/relationships/image" Target="../media/image10.jpeg"/><Relationship Id="rId2" Type="http://schemas.openxmlformats.org/officeDocument/2006/relationships/image" Target="C:\Users\JJBOOM\AppData\Roaming\Tencent\Users\284791939\QQ\WinTemp\RichOle\}5~NPU}7VENI4SGR9MR~NF6.png" TargetMode="Externa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750571"/>
            <a:ext cx="10363200" cy="1538286"/>
          </a:xfrm>
        </p:spPr>
        <p:txBody>
          <a:bodyPr/>
          <a:p>
            <a:r>
              <a:rPr lang="zh-CN" altLang="en-US"/>
              <a:t>项目进展报告（二）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7845" y="3642676"/>
            <a:ext cx="8534400" cy="1752600"/>
          </a:xfrm>
        </p:spPr>
        <p:txBody>
          <a:bodyPr/>
          <a:p>
            <a:r>
              <a:rPr lang="zh-CN" altLang="en-US"/>
              <a:t>孟翰 苏若 孙敏芳 李璇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2606993"/>
            <a:ext cx="10972800" cy="1143000"/>
          </a:xfrm>
        </p:spPr>
        <p:txBody>
          <a:bodyPr/>
          <a:p>
            <a:r>
              <a:rPr lang="zh-CN" altLang="en-US" sz="4800"/>
              <a:t>谢谢！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Ubuntu 15.1</a:t>
            </a:r>
            <a:endParaRPr lang="en-US" altLang="zh-CN"/>
          </a:p>
          <a:p>
            <a:r>
              <a:rPr lang="en-US" altLang="zh-CN"/>
              <a:t>Spark 1.6.1</a:t>
            </a:r>
            <a:endParaRPr lang="en-US" altLang="zh-CN"/>
          </a:p>
          <a:p>
            <a:r>
              <a:rPr lang="en-US" altLang="zh-CN"/>
              <a:t>jdk 1.8_0_77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6590" y="678815"/>
            <a:ext cx="6856095" cy="53549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5765" y="868045"/>
            <a:ext cx="783145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377825"/>
            <a:ext cx="7233285" cy="331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4140" y="1621155"/>
            <a:ext cx="3658870" cy="3445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shell环境中打印的日志过多, 调整以下日志的级别.为此,我在</a:t>
            </a:r>
            <a:endParaRPr lang="zh-CN" altLang="en-US"/>
          </a:p>
          <a:p>
            <a:r>
              <a:rPr lang="zh-CN" altLang="en-US"/>
              <a:t> conf目录下面新建一个文件log4j.properties,它是log4j.properties.template的副本,将其中</a:t>
            </a:r>
            <a:endParaRPr lang="zh-CN" altLang="en-US"/>
          </a:p>
          <a:p>
            <a:r>
              <a:rPr lang="zh-CN" altLang="en-US"/>
              <a:t> 下面的行</a:t>
            </a:r>
            <a:endParaRPr lang="zh-CN" altLang="en-US"/>
          </a:p>
          <a:p>
            <a:r>
              <a:rPr lang="zh-CN" altLang="en-US"/>
              <a:t> log4j.rootCategory=INFO, console</a:t>
            </a:r>
            <a:endParaRPr lang="zh-CN" altLang="en-US"/>
          </a:p>
          <a:p>
            <a:r>
              <a:rPr lang="zh-CN" altLang="en-US"/>
              <a:t> 改为</a:t>
            </a:r>
            <a:endParaRPr lang="zh-CN" altLang="en-US"/>
          </a:p>
          <a:p>
            <a:r>
              <a:rPr lang="zh-CN" altLang="en-US"/>
              <a:t> log4j.rootCategory=WARN, console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2965450"/>
            <a:ext cx="5676265" cy="3522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511810"/>
            <a:ext cx="7388860" cy="391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0" y="2636520"/>
            <a:ext cx="6590030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简单实验</a:t>
            </a:r>
            <a:r>
              <a:rPr lang="en-US" altLang="zh-CN"/>
              <a:t>-</a:t>
            </a:r>
            <a:r>
              <a:rPr lang="zh-CN" altLang="en-US"/>
              <a:t>词频统计</a:t>
            </a:r>
            <a:endParaRPr lang="zh-CN" altLang="en-US"/>
          </a:p>
        </p:txBody>
      </p:sp>
      <p:pic>
        <p:nvPicPr>
          <p:cNvPr id="6" name="内容占位符 5" descr="IMG_256"/>
          <p:cNvPicPr>
            <a:picLocks noChangeAspect="1"/>
          </p:cNvPicPr>
          <p:nvPr>
            <p:ph idx="1"/>
          </p:nvPr>
        </p:nvPicPr>
        <p:blipFill>
          <a:blip r:embed="rId1" r:link="rId2"/>
          <a:srcRect/>
          <a:stretch>
            <a:fillRect/>
          </a:stretch>
        </p:blipFill>
        <p:spPr>
          <a:xfrm>
            <a:off x="158115" y="1874520"/>
            <a:ext cx="6531610" cy="374142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3" r:link="rId4"/>
          <a:srcRect/>
          <a:stretch>
            <a:fillRect/>
          </a:stretch>
        </p:blipFill>
        <p:spPr>
          <a:xfrm>
            <a:off x="7039610" y="1469390"/>
            <a:ext cx="4298315" cy="61550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流程图: 过程 3"/>
          <p:cNvSpPr/>
          <p:nvPr/>
        </p:nvSpPr>
        <p:spPr>
          <a:xfrm>
            <a:off x="209550" y="2606040"/>
            <a:ext cx="3243580" cy="255270"/>
          </a:xfrm>
          <a:prstGeom prst="flowChartProcess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316355" y="2935605"/>
            <a:ext cx="1597025" cy="2470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484505" y="3437890"/>
            <a:ext cx="2329815" cy="46926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212725" y="4211320"/>
            <a:ext cx="1021080" cy="23050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212725" y="4425315"/>
            <a:ext cx="2692400" cy="17335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254000" y="4713605"/>
            <a:ext cx="1301115" cy="2470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集群部署</a:t>
            </a:r>
            <a:endParaRPr lang="zh-CN" altLang="en-US"/>
          </a:p>
          <a:p>
            <a:r>
              <a:rPr lang="zh-CN" altLang="en-US"/>
              <a:t>数据处理</a:t>
            </a:r>
            <a:endParaRPr lang="zh-CN" altLang="en-US"/>
          </a:p>
          <a:p>
            <a:r>
              <a:rPr lang="zh-CN" altLang="en-US"/>
              <a:t>性能测试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268</Words>
  <Application>Kingsoft Office WPP</Application>
  <PresentationFormat>自定义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暗香扑面</vt:lpstr>
      <vt:lpstr>项目进展报告</vt:lpstr>
      <vt:lpstr>修改记录添加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S.R</dc:creator>
  <cp:lastModifiedBy>JJBOOM</cp:lastModifiedBy>
  <cp:revision>32</cp:revision>
  <dcterms:created xsi:type="dcterms:W3CDTF">2015-11-12T07:11:00Z</dcterms:created>
  <dcterms:modified xsi:type="dcterms:W3CDTF">2016-04-22T05:37:01Z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