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14400" y="3196686"/>
            <a:ext cx="103632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76401"/>
            <a:ext cx="103632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214686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20275" y="274638"/>
            <a:ext cx="1962125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915424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7536" y="6400800"/>
            <a:ext cx="4267200" cy="283800"/>
          </a:xfrm>
        </p:spPr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07936" y="6400800"/>
            <a:ext cx="49784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14400" y="3143248"/>
            <a:ext cx="103632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3143249"/>
            <a:ext cx="103632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1643062"/>
            <a:ext cx="103632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714733" y="1053546"/>
            <a:ext cx="7872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4733" y="228600"/>
            <a:ext cx="7867669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733" y="1142984"/>
            <a:ext cx="7867667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7" y="1142984"/>
            <a:ext cx="3009877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85344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35403" y="1143000"/>
            <a:ext cx="9630997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149600" y="5410200"/>
            <a:ext cx="7543851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1600" y="6400800"/>
            <a:ext cx="42672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12000" y="6400800"/>
            <a:ext cx="49784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86400" y="6400800"/>
            <a:ext cx="12192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6310" y="750571"/>
            <a:ext cx="10363200" cy="1538286"/>
          </a:xfrm>
        </p:spPr>
        <p:txBody>
          <a:bodyPr/>
          <a:lstStyle/>
          <a:p>
            <a:r>
              <a:rPr lang="zh-CN" altLang="en-US"/>
              <a:t>项目进展报告（四）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07845" y="3642676"/>
            <a:ext cx="8534400" cy="1752600"/>
          </a:xfrm>
        </p:spPr>
        <p:txBody>
          <a:bodyPr/>
          <a:lstStyle/>
          <a:p>
            <a:r>
              <a:rPr lang="zh-CN" altLang="en-US"/>
              <a:t>孟翰 苏若 孙敏芳 李璇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性能</a:t>
            </a:r>
            <a:endParaRPr lang="zh-CN" altLang="en-US"/>
          </a:p>
        </p:txBody>
      </p:sp>
      <p:pic>
        <p:nvPicPr>
          <p:cNvPr id="5" name="图片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8220" y="2286635"/>
            <a:ext cx="3143250" cy="33623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6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080" y="2200275"/>
            <a:ext cx="2673985" cy="338391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</a:t>
            </a:r>
            <a:r>
              <a:rPr lang="en-US" altLang="zh-CN"/>
              <a:t>spark</a:t>
            </a:r>
            <a:r>
              <a:rPr lang="zh-CN" altLang="en-US"/>
              <a:t>加深了理解，对软件工程的思想了有了更深刻的认识</a:t>
            </a:r>
            <a:endParaRPr lang="zh-CN" altLang="en-US"/>
          </a:p>
          <a:p>
            <a:r>
              <a:rPr lang="zh-CN" altLang="en-US"/>
              <a:t>计划的重要性：计划不够明确导致进度略有落后</a:t>
            </a:r>
            <a:endParaRPr lang="zh-CN" altLang="en-US"/>
          </a:p>
          <a:p>
            <a:r>
              <a:rPr lang="zh-CN" altLang="en-US"/>
              <a:t>突发性的事件也会经常打乱计划</a:t>
            </a:r>
            <a:endParaRPr lang="zh-CN" altLang="en-US"/>
          </a:p>
          <a:p>
            <a:r>
              <a:rPr lang="zh-CN" altLang="en-US"/>
              <a:t>数据的选取、预处理、处理、参数调优很有趣，也很难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集群部署修正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965" y="1604645"/>
            <a:ext cx="7004685" cy="45510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43850" y="2078990"/>
            <a:ext cx="368808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集群配置：</a:t>
            </a:r>
            <a:endParaRPr lang="zh-CN" altLang="en-US"/>
          </a:p>
          <a:p>
            <a:r>
              <a:rPr lang="en-US" altLang="zh-CN"/>
              <a:t>meng-surface-book:</a:t>
            </a:r>
            <a:endParaRPr lang="en-US" altLang="zh-CN"/>
          </a:p>
          <a:p>
            <a:r>
              <a:rPr lang="en-US" altLang="zh-CN"/>
              <a:t>memory:16g</a:t>
            </a:r>
            <a:endParaRPr lang="en-US" altLang="zh-CN"/>
          </a:p>
          <a:p>
            <a:r>
              <a:rPr lang="en-US" altLang="zh-CN"/>
              <a:t>core:4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meng(</a:t>
            </a:r>
            <a:r>
              <a:rPr lang="zh-CN" altLang="en-US"/>
              <a:t>虚拟机）</a:t>
            </a:r>
            <a:endParaRPr lang="zh-CN" altLang="en-US"/>
          </a:p>
          <a:p>
            <a:r>
              <a:rPr lang="en-US" altLang="zh-CN"/>
              <a:t>memory:16g</a:t>
            </a:r>
            <a:endParaRPr lang="en-US" altLang="zh-CN"/>
          </a:p>
          <a:p>
            <a:r>
              <a:rPr lang="en-US" altLang="zh-CN"/>
              <a:t>core:4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1295" y="2845435"/>
            <a:ext cx="4769485" cy="1577340"/>
          </a:xfrm>
          <a:prstGeom prst="rect">
            <a:avLst/>
          </a:prstGeom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2"/>
          <a:srcRect l="4593"/>
          <a:stretch>
            <a:fillRect/>
          </a:stretch>
        </p:blipFill>
        <p:spPr>
          <a:xfrm>
            <a:off x="6834505" y="2632075"/>
            <a:ext cx="2901950" cy="20383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Movielens</a:t>
            </a:r>
            <a:endParaRPr lang="en-US" altLang="zh-CN"/>
          </a:p>
          <a:p>
            <a:r>
              <a:rPr lang="en-US" altLang="zh-CN"/>
              <a:t>movies</a:t>
            </a:r>
            <a:r>
              <a:rPr lang="zh-CN" altLang="en-US"/>
              <a:t>：</a:t>
            </a:r>
            <a:r>
              <a:rPr lang="en-US" altLang="zh-CN"/>
              <a:t>movieId::movie</a:t>
            </a:r>
            <a:endParaRPr lang="en-US" altLang="zh-CN"/>
          </a:p>
          <a:p>
            <a:r>
              <a:rPr lang="en-US" altLang="zh-CN"/>
              <a:t>ratings:userId::moviedId:score</a:t>
            </a:r>
            <a:endParaRPr lang="en-US" altLang="zh-CN"/>
          </a:p>
          <a:p>
            <a:r>
              <a:rPr lang="en-US" altLang="zh-CN"/>
              <a:t>tags:userInfo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17644"/>
          <a:stretch>
            <a:fillRect/>
          </a:stretch>
        </p:blipFill>
        <p:spPr>
          <a:xfrm>
            <a:off x="5499100" y="4018280"/>
            <a:ext cx="5650865" cy="2228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30" y="1397000"/>
            <a:ext cx="7709535" cy="2348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560" y="931545"/>
            <a:ext cx="3142615" cy="56191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" y="4147820"/>
            <a:ext cx="7743190" cy="726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6650" y="2457450"/>
            <a:ext cx="655447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64125" y="2216785"/>
            <a:ext cx="5486400" cy="2990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5195" y="2606040"/>
            <a:ext cx="3672205" cy="1250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rank:12</a:t>
            </a:r>
            <a:endParaRPr lang="en-US" altLang="zh-CN"/>
          </a:p>
          <a:p>
            <a:r>
              <a:rPr lang="en-US" altLang="zh-CN"/>
              <a:t>lambda:0.01</a:t>
            </a:r>
            <a:endParaRPr lang="en-US" altLang="zh-CN"/>
          </a:p>
          <a:p>
            <a:r>
              <a:rPr lang="en-US" altLang="zh-CN"/>
              <a:t>numIterations:20</a:t>
            </a:r>
            <a:endParaRPr lang="en-US" altLang="zh-CN"/>
          </a:p>
          <a:p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5107305" y="2869565"/>
            <a:ext cx="4100195" cy="213995"/>
          </a:xfrm>
          <a:prstGeom prst="flowChartProcess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6920" y="2359025"/>
            <a:ext cx="5276850" cy="2905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350" y="1032510"/>
            <a:ext cx="2837815" cy="54190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3365" y="2311400"/>
            <a:ext cx="6144895" cy="3361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310" y="1206500"/>
            <a:ext cx="4190365" cy="2057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495" y="3395345"/>
            <a:ext cx="2524125" cy="286639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294</Words>
  <Application>Kingsoft Office WPP</Application>
  <PresentationFormat>宽屏</PresentationFormat>
  <Paragraphs>37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暗香扑面</vt:lpstr>
      <vt:lpstr>项目进展报告（三）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S.R</dc:creator>
  <cp:lastModifiedBy>JJBOOM</cp:lastModifiedBy>
  <cp:revision>38</cp:revision>
  <dcterms:created xsi:type="dcterms:W3CDTF">2015-11-12T07:11:00Z</dcterms:created>
  <dcterms:modified xsi:type="dcterms:W3CDTF">2016-05-06T07:09:22Z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