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79" r:id="rId4"/>
    <p:sldId id="280" r:id="rId5"/>
    <p:sldId id="281" r:id="rId6"/>
    <p:sldId id="282" r:id="rId7"/>
    <p:sldId id="283" r:id="rId8"/>
    <p:sldId id="28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需求再评审</a:t>
            </a:r>
            <a:r>
              <a:rPr lang="en-US" altLang="zh-CN"/>
              <a:t>——</a:t>
            </a:r>
            <a:r>
              <a:rPr lang="zh-CN" altLang="en-US"/>
              <a:t>基于分布式开源软件</a:t>
            </a:r>
            <a:r>
              <a:rPr lang="en-US" altLang="zh-CN"/>
              <a:t>Apache Spark</a:t>
            </a:r>
            <a:r>
              <a:rPr lang="zh-CN" altLang="en-US"/>
              <a:t>的数据处理研究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p>
            <a:r>
              <a:rPr lang="zh-CN" altLang="en-US"/>
              <a:t>孟翰 苏若 孙敏芳 李璇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统计实验设计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问题反馈及修正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、建议添加修改记录，说明修改内容。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、文档中没有提出对</a:t>
            </a:r>
            <a:r>
              <a:rPr lang="en-US" altLang="zh-CN"/>
              <a:t>Spark</a:t>
            </a:r>
            <a:r>
              <a:rPr lang="zh-CN" altLang="en-US"/>
              <a:t>的改进方向。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JVM</a:t>
            </a:r>
            <a:r>
              <a:rPr lang="zh-CN" altLang="en-US"/>
              <a:t>的</a:t>
            </a:r>
            <a:r>
              <a:rPr lang="en-US" altLang="zh-CN"/>
              <a:t>overhead</a:t>
            </a:r>
            <a:r>
              <a:rPr lang="zh-CN" altLang="en-US"/>
              <a:t>过大。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）不同的spark app之间缺乏有效的共享内存机制。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Tungsten</a:t>
            </a:r>
            <a:r>
              <a:rPr lang="zh-CN" altLang="en-US"/>
              <a:t>，</a:t>
            </a:r>
            <a:r>
              <a:rPr lang="en-US" altLang="zh-CN"/>
              <a:t>Tachyon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）集群有时会发生崩溃。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4</a:t>
            </a:r>
            <a:r>
              <a:rPr lang="zh-CN" altLang="en-US"/>
              <a:t>）负载不均衡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问题反馈及修正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、缺少用例图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、数据字典内容不够完善，对于宽依赖窄依赖的描述存在逻辑性错误。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3255010"/>
            <a:ext cx="803910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问题反馈及修正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待完善数据字典：</a:t>
            </a:r>
            <a:r>
              <a:rPr lang="en-US" altLang="zh-CN"/>
              <a:t>Iterative Algorithm</a:t>
            </a:r>
            <a:r>
              <a:rPr lang="zh-CN" altLang="en-US"/>
              <a:t>，</a:t>
            </a:r>
            <a:r>
              <a:rPr lang="en-US" altLang="zh-CN"/>
              <a:t>Hadoop Mapreduce</a:t>
            </a:r>
            <a:r>
              <a:rPr lang="zh-CN" altLang="en-US"/>
              <a:t>，</a:t>
            </a:r>
            <a:r>
              <a:rPr lang="en-US" altLang="zh-CN"/>
              <a:t>Stream Processing</a:t>
            </a:r>
            <a:r>
              <a:rPr lang="zh-CN" altLang="en-US"/>
              <a:t>，</a:t>
            </a:r>
            <a:r>
              <a:rPr lang="en-US" altLang="zh-CN"/>
              <a:t>data checkpoint</a:t>
            </a:r>
            <a:r>
              <a:rPr lang="zh-CN" altLang="en-US"/>
              <a:t>，</a:t>
            </a:r>
            <a:r>
              <a:rPr lang="en-US" altLang="zh-CN"/>
              <a:t>Lineage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、需求规格说明书涉及到了具体的设计细节。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" y="972820"/>
            <a:ext cx="5643880" cy="514731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766435" y="3172460"/>
            <a:ext cx="1052195" cy="591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40" y="2408555"/>
            <a:ext cx="5328920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2792730"/>
            <a:ext cx="4709160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170" y="2050415"/>
            <a:ext cx="6244590" cy="35547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21885" y="3623310"/>
            <a:ext cx="1072515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2748598"/>
            <a:ext cx="10972800" cy="1143000"/>
          </a:xfrm>
        </p:spPr>
        <p:txBody>
          <a:bodyPr/>
          <a:p>
            <a:r>
              <a:rPr lang="zh-CN" altLang="en-US" sz="5400"/>
              <a:t>谢谢！</a:t>
            </a:r>
            <a:endParaRPr lang="zh-CN" altLang="en-US" sz="5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365</Words>
  <Application>WPS 演示</Application>
  <PresentationFormat>自定义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基于分布式开源软件Apache Spark的数据处理研究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Meng</cp:lastModifiedBy>
  <cp:revision>25</cp:revision>
  <dcterms:created xsi:type="dcterms:W3CDTF">2015-11-12T07:11:00Z</dcterms:created>
  <dcterms:modified xsi:type="dcterms:W3CDTF">2016-04-08T08:21:16Z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