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1" r:id="rId11"/>
    <p:sldId id="310" r:id="rId12"/>
    <p:sldId id="29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3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FD1144F-3DB1-4AC2-9CCC-132D2226F88C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22C73C9-9387-4C10-B146-7A956DEF27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6310" y="750571"/>
            <a:ext cx="10363200" cy="1538286"/>
          </a:xfrm>
        </p:spPr>
        <p:txBody>
          <a:bodyPr/>
          <a:lstStyle/>
          <a:p>
            <a:r>
              <a:rPr lang="zh-CN" altLang="en-US"/>
              <a:t>项目进展报告（二）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07845" y="3642676"/>
            <a:ext cx="8534400" cy="1752600"/>
          </a:xfrm>
        </p:spPr>
        <p:txBody>
          <a:bodyPr/>
          <a:lstStyle/>
          <a:p>
            <a:r>
              <a:rPr lang="zh-CN" altLang="en-US"/>
              <a:t>孟翰 苏若 孙敏芳 李璇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zh-CN" altLang="en-US" dirty="0" smtClean="0"/>
              <a:t>改进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545" y="1600200"/>
            <a:ext cx="3198909" cy="4686300"/>
          </a:xfrm>
        </p:spPr>
      </p:pic>
    </p:spTree>
    <p:extLst>
      <p:ext uri="{BB962C8B-B14F-4D97-AF65-F5344CB8AC3E}">
        <p14:creationId xmlns:p14="http://schemas.microsoft.com/office/powerpoint/2010/main" val="8398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</a:t>
            </a:r>
            <a:r>
              <a:rPr lang="en-US" altLang="zh-CN" dirty="0" err="1" smtClean="0"/>
              <a:t>itHub</a:t>
            </a:r>
            <a:r>
              <a:rPr lang="zh-CN" altLang="en-US" dirty="0" smtClean="0"/>
              <a:t>管理方法改进计划：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文档分类组织结构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zh-CN" altLang="en-US" dirty="0"/>
              <a:t>命名</a:t>
            </a:r>
            <a:r>
              <a:rPr lang="zh-CN" altLang="en-US" dirty="0" smtClean="0"/>
              <a:t>方法待定</a:t>
            </a:r>
            <a:endParaRPr lang="en-US" altLang="zh-CN" dirty="0" smtClean="0"/>
          </a:p>
          <a:p>
            <a:pPr lvl="1"/>
            <a:r>
              <a:rPr lang="zh-CN" altLang="en-US" dirty="0"/>
              <a:t>更新说明</a:t>
            </a:r>
            <a:r>
              <a:rPr lang="zh-CN" altLang="en-US" dirty="0" smtClean="0"/>
              <a:t>待定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等待定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35" y="2016087"/>
            <a:ext cx="7322302" cy="46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2606993"/>
            <a:ext cx="10972800" cy="1143000"/>
          </a:xfrm>
        </p:spPr>
        <p:txBody>
          <a:bodyPr/>
          <a:lstStyle/>
          <a:p>
            <a:r>
              <a:rPr lang="zh-CN" altLang="en-US" sz="4800"/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Spark</a:t>
            </a:r>
            <a:r>
              <a:rPr lang="zh-CN" altLang="en-US"/>
              <a:t>环境搭建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Ubuntu 15.1</a:t>
            </a:r>
          </a:p>
          <a:p>
            <a:r>
              <a:rPr lang="en-US" altLang="zh-CN"/>
              <a:t>Spark 1.6.1</a:t>
            </a:r>
          </a:p>
          <a:p>
            <a:r>
              <a:rPr lang="en-US" altLang="zh-CN"/>
              <a:t>jdk 1.8_0_77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590" y="678815"/>
            <a:ext cx="6856095" cy="535495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765" y="868045"/>
            <a:ext cx="7831455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377825"/>
            <a:ext cx="7233285" cy="3311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4140" y="1621155"/>
            <a:ext cx="3658870" cy="3445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shell环境中打印的日志过多, 调整以下日志的级别.为此,我在</a:t>
            </a:r>
          </a:p>
          <a:p>
            <a:r>
              <a:rPr lang="zh-CN" altLang="en-US"/>
              <a:t> conf目录下面新建一个文件log4j.properties,它是log4j.properties.template的副本,将其中</a:t>
            </a:r>
          </a:p>
          <a:p>
            <a:r>
              <a:rPr lang="zh-CN" altLang="en-US"/>
              <a:t> 下面的行</a:t>
            </a:r>
          </a:p>
          <a:p>
            <a:r>
              <a:rPr lang="zh-CN" altLang="en-US"/>
              <a:t> log4j.rootCategory=INFO, console</a:t>
            </a:r>
          </a:p>
          <a:p>
            <a:r>
              <a:rPr lang="zh-CN" altLang="en-US"/>
              <a:t> 改为</a:t>
            </a:r>
          </a:p>
          <a:p>
            <a:r>
              <a:rPr lang="zh-CN" altLang="en-US"/>
              <a:t> log4j.rootCategory=WARN, console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" y="2965450"/>
            <a:ext cx="5676265" cy="3522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" y="511810"/>
            <a:ext cx="7388860" cy="3914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0" y="2636520"/>
            <a:ext cx="6590030" cy="3997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简单实验</a:t>
            </a:r>
            <a:r>
              <a:rPr lang="en-US" altLang="zh-CN"/>
              <a:t>-</a:t>
            </a:r>
            <a:r>
              <a:rPr lang="zh-CN" altLang="en-US"/>
              <a:t>词频统计</a:t>
            </a:r>
          </a:p>
        </p:txBody>
      </p:sp>
      <p:pic>
        <p:nvPicPr>
          <p:cNvPr id="6" name="内容占位符 5" descr="IMG_256"/>
          <p:cNvPicPr>
            <a:picLocks noGrp="1" noChangeAspect="1"/>
          </p:cNvPicPr>
          <p:nvPr>
            <p:ph idx="1"/>
          </p:nvPr>
        </p:nvPicPr>
        <p:blipFill>
          <a:blip r:embed="rId2" r:link="rId3"/>
          <a:srcRect/>
          <a:stretch>
            <a:fillRect/>
          </a:stretch>
        </p:blipFill>
        <p:spPr>
          <a:xfrm>
            <a:off x="158115" y="1874520"/>
            <a:ext cx="6531610" cy="374142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4" r:link="rId3"/>
          <a:srcRect/>
          <a:stretch>
            <a:fillRect/>
          </a:stretch>
        </p:blipFill>
        <p:spPr>
          <a:xfrm>
            <a:off x="7039610" y="1469390"/>
            <a:ext cx="4298315" cy="615505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流程图: 过程 3"/>
          <p:cNvSpPr/>
          <p:nvPr/>
        </p:nvSpPr>
        <p:spPr>
          <a:xfrm>
            <a:off x="209550" y="2606040"/>
            <a:ext cx="3243580" cy="255270"/>
          </a:xfrm>
          <a:prstGeom prst="flowChartProcess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1316355" y="2935605"/>
            <a:ext cx="1597025" cy="24701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484505" y="3437890"/>
            <a:ext cx="2329815" cy="46926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212725" y="4211320"/>
            <a:ext cx="1021080" cy="23050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212725" y="4425315"/>
            <a:ext cx="2692400" cy="17335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254000" y="4713605"/>
            <a:ext cx="1301115" cy="24701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计划安排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集群部署</a:t>
            </a:r>
          </a:p>
          <a:p>
            <a:r>
              <a:rPr lang="zh-CN" altLang="en-US"/>
              <a:t>数据处理</a:t>
            </a:r>
          </a:p>
          <a:p>
            <a:r>
              <a:rPr lang="zh-CN" altLang="en-US"/>
              <a:t>性能测试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关于数据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200275"/>
            <a:ext cx="8705850" cy="3486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15</TotalTime>
  <Words>134</Words>
  <Application>Microsoft Office PowerPoint</Application>
  <PresentationFormat>宽屏</PresentationFormat>
  <Paragraphs>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Franklin Gothic Book</vt:lpstr>
      <vt:lpstr>黑体</vt:lpstr>
      <vt:lpstr>微软雅黑</vt:lpstr>
      <vt:lpstr>Arial</vt:lpstr>
      <vt:lpstr>Franklin Gothic Medium</vt:lpstr>
      <vt:lpstr>Wingdings 2</vt:lpstr>
      <vt:lpstr>暗香扑面</vt:lpstr>
      <vt:lpstr>项目进展报告（二）</vt:lpstr>
      <vt:lpstr>Spark环境搭建</vt:lpstr>
      <vt:lpstr>PowerPoint 演示文稿</vt:lpstr>
      <vt:lpstr>PowerPoint 演示文稿</vt:lpstr>
      <vt:lpstr>PowerPoint 演示文稿</vt:lpstr>
      <vt:lpstr>PowerPoint 演示文稿</vt:lpstr>
      <vt:lpstr>简单实验-词频统计</vt:lpstr>
      <vt:lpstr>计划安排</vt:lpstr>
      <vt:lpstr>关于数据</vt:lpstr>
      <vt:lpstr>方案改进</vt:lpstr>
      <vt:lpstr>实验8作业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S.R</dc:creator>
  <cp:lastModifiedBy>suruo</cp:lastModifiedBy>
  <cp:revision>35</cp:revision>
  <dcterms:created xsi:type="dcterms:W3CDTF">2015-11-12T07:11:00Z</dcterms:created>
  <dcterms:modified xsi:type="dcterms:W3CDTF">2016-04-22T08:07:03Z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