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324" r:id="rId4"/>
    <p:sldId id="318" r:id="rId5"/>
    <p:sldId id="315" r:id="rId6"/>
    <p:sldId id="325" r:id="rId7"/>
    <p:sldId id="316" r:id="rId8"/>
    <p:sldId id="317" r:id="rId9"/>
    <p:sldId id="314" r:id="rId10"/>
    <p:sldId id="2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3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750571"/>
            <a:ext cx="10363200" cy="1538286"/>
          </a:xfrm>
        </p:spPr>
        <p:txBody>
          <a:bodyPr/>
          <a:lstStyle/>
          <a:p>
            <a:r>
              <a:rPr lang="zh-CN" altLang="en-US"/>
              <a:t>项目进展报告（三）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7845" y="3642676"/>
            <a:ext cx="8534400" cy="1752600"/>
          </a:xfrm>
        </p:spPr>
        <p:txBody>
          <a:bodyPr/>
          <a:lstStyle/>
          <a:p>
            <a:r>
              <a:rPr lang="zh-CN" altLang="en-US"/>
              <a:t>孟翰 苏若 孙敏芳 李璇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环境变量配置 </a:t>
            </a:r>
            <a:r>
              <a:rPr lang="en-US" altLang="zh-CN"/>
              <a:t>etc/profile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10589" b="141"/>
          <a:stretch>
            <a:fillRect/>
          </a:stretch>
        </p:blipFill>
        <p:spPr>
          <a:xfrm>
            <a:off x="1289685" y="1294765"/>
            <a:ext cx="8927465" cy="5442585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365885" y="4474845"/>
            <a:ext cx="4295775" cy="1052195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集群部署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0605" y="1161415"/>
            <a:ext cx="5982970" cy="5379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365" y="1701165"/>
            <a:ext cx="4086860" cy="200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hadoop</a:t>
            </a:r>
            <a:r>
              <a:rPr lang="zh-CN" altLang="en-US" sz="2400"/>
              <a:t>需要在</a:t>
            </a:r>
            <a:r>
              <a:rPr lang="en-US" altLang="zh-CN" sz="2400"/>
              <a:t>hdfs</a:t>
            </a:r>
            <a:r>
              <a:rPr lang="zh-CN" altLang="en-US" sz="2400"/>
              <a:t>对文件进行操作。</a:t>
            </a:r>
            <a:endParaRPr lang="zh-CN" altLang="en-US" sz="2400"/>
          </a:p>
          <a:p>
            <a:r>
              <a:rPr lang="en-US" altLang="zh-CN" sz="2400"/>
              <a:t>hadoop</a:t>
            </a:r>
            <a:r>
              <a:rPr lang="zh-CN" altLang="en-US" sz="2400"/>
              <a:t>在进行计算之前，需要删除</a:t>
            </a:r>
            <a:r>
              <a:rPr lang="en-US" altLang="zh-CN" sz="2400"/>
              <a:t>output</a:t>
            </a:r>
            <a:r>
              <a:rPr lang="zh-CN" altLang="en-US" sz="2400"/>
              <a:t>文件中的内容。</a:t>
            </a:r>
            <a:endParaRPr lang="zh-CN" altLang="en-US" sz="2400"/>
          </a:p>
          <a:p>
            <a:r>
              <a:rPr lang="zh-CN" altLang="en-US" sz="2400"/>
              <a:t>通过</a:t>
            </a:r>
            <a:r>
              <a:rPr lang="en-US" altLang="zh-CN" sz="2400"/>
              <a:t>ssh</a:t>
            </a:r>
            <a:r>
              <a:rPr lang="zh-CN" altLang="en-US" sz="2400"/>
              <a:t>连接各主机。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9435" y="362585"/>
            <a:ext cx="7995920" cy="6223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环境变量设置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" y="2316480"/>
            <a:ext cx="11486515" cy="3034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7225" y="729615"/>
            <a:ext cx="7646035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0080" y="1301750"/>
            <a:ext cx="776478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集群部署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975" y="1508760"/>
            <a:ext cx="1046035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2606993"/>
            <a:ext cx="10972800" cy="1143000"/>
          </a:xfrm>
        </p:spPr>
        <p:txBody>
          <a:bodyPr/>
          <a:lstStyle/>
          <a:p>
            <a:r>
              <a:rPr lang="zh-CN" altLang="en-US" sz="4800"/>
              <a:t>谢谢！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135</Words>
  <Application>WPS 演示</Application>
  <PresentationFormat>宽屏</PresentationFormat>
  <Paragraphs>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暗香扑面</vt:lpstr>
      <vt:lpstr>项目进展报告（三）</vt:lpstr>
      <vt:lpstr>PowerPoint 演示文稿</vt:lpstr>
      <vt:lpstr>Hadoop集群</vt:lpstr>
      <vt:lpstr>PowerPoint 演示文稿</vt:lpstr>
      <vt:lpstr>PowerPoint 演示文稿</vt:lpstr>
      <vt:lpstr>PowerPoint 演示文稿</vt:lpstr>
      <vt:lpstr>PowerPoint 演示文稿</vt:lpstr>
      <vt:lpstr>集群部署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S.R</dc:creator>
  <cp:lastModifiedBy>Meng</cp:lastModifiedBy>
  <cp:revision>37</cp:revision>
  <dcterms:created xsi:type="dcterms:W3CDTF">2015-11-12T07:11:00Z</dcterms:created>
  <dcterms:modified xsi:type="dcterms:W3CDTF">2016-04-29T00:19:54Z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